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90" r:id="rId3"/>
    <p:sldMasterId id="2147483677" r:id="rId4"/>
    <p:sldMasterId id="2147483705" r:id="rId5"/>
    <p:sldMasterId id="2147483712" r:id="rId6"/>
  </p:sldMasterIdLst>
  <p:notesMasterIdLst>
    <p:notesMasterId r:id="rId28"/>
  </p:notesMasterIdLst>
  <p:handoutMasterIdLst>
    <p:handoutMasterId r:id="rId29"/>
  </p:handoutMasterIdLst>
  <p:sldIdLst>
    <p:sldId id="407" r:id="rId7"/>
    <p:sldId id="449" r:id="rId8"/>
    <p:sldId id="452" r:id="rId9"/>
    <p:sldId id="454" r:id="rId10"/>
    <p:sldId id="453" r:id="rId11"/>
    <p:sldId id="455" r:id="rId12"/>
    <p:sldId id="456" r:id="rId13"/>
    <p:sldId id="457" r:id="rId14"/>
    <p:sldId id="458" r:id="rId15"/>
    <p:sldId id="459" r:id="rId16"/>
    <p:sldId id="460" r:id="rId17"/>
    <p:sldId id="461" r:id="rId18"/>
    <p:sldId id="469" r:id="rId19"/>
    <p:sldId id="462" r:id="rId20"/>
    <p:sldId id="465" r:id="rId21"/>
    <p:sldId id="463" r:id="rId22"/>
    <p:sldId id="464" r:id="rId23"/>
    <p:sldId id="466" r:id="rId24"/>
    <p:sldId id="467" r:id="rId25"/>
    <p:sldId id="468" r:id="rId26"/>
    <p:sldId id="470" r:id="rId27"/>
  </p:sldIdLst>
  <p:sldSz cx="9144000" cy="6858000" type="screen4x3"/>
  <p:notesSz cx="6797675" cy="9982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guide id="3" orient="horz" pos="3144">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1D02BE"/>
    <a:srgbClr val="060FBA"/>
    <a:srgbClr val="191919"/>
    <a:srgbClr val="006600"/>
    <a:srgbClr val="6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8579" autoAdjust="0"/>
  </p:normalViewPr>
  <p:slideViewPr>
    <p:cSldViewPr>
      <p:cViewPr varScale="1">
        <p:scale>
          <a:sx n="74" d="100"/>
          <a:sy n="74" d="100"/>
        </p:scale>
        <p:origin x="126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0" d="100"/>
          <a:sy n="70" d="100"/>
        </p:scale>
        <p:origin x="-3246" y="-90"/>
      </p:cViewPr>
      <p:guideLst>
        <p:guide orient="horz" pos="2928"/>
        <p:guide pos="2160"/>
        <p:guide orient="horz" pos="3144"/>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A43716-008D-4EC9-8970-E952742FA8A5}" type="doc">
      <dgm:prSet loTypeId="urn:microsoft.com/office/officeart/2005/8/layout/hierarchy5" loCatId="hierarchy" qsTypeId="urn:microsoft.com/office/officeart/2005/8/quickstyle/simple1" qsCatId="simple" csTypeId="urn:microsoft.com/office/officeart/2005/8/colors/accent0_1" csCatId="mainScheme" phldr="1"/>
      <dgm:spPr/>
      <dgm:t>
        <a:bodyPr/>
        <a:lstStyle/>
        <a:p>
          <a:endParaRPr lang="en-US"/>
        </a:p>
      </dgm:t>
    </dgm:pt>
    <dgm:pt modelId="{18664B3A-2B43-4DBC-BA93-03594CBAC242}">
      <dgm:prSet phldrT="[Text]" custT="1"/>
      <dgm:spPr/>
      <dgm:t>
        <a:bodyPr/>
        <a:lstStyle/>
        <a:p>
          <a:r>
            <a:rPr lang="en-US" sz="2000" dirty="0">
              <a:latin typeface="Times New Roman" panose="02020603050405020304" pitchFamily="18" charset="0"/>
              <a:ea typeface="Tahoma" panose="020B0604030504040204" pitchFamily="34" charset="0"/>
              <a:cs typeface="Times New Roman" panose="02020603050405020304" pitchFamily="18" charset="0"/>
            </a:rPr>
            <a:t>Stage 1</a:t>
          </a:r>
        </a:p>
      </dgm:t>
    </dgm:pt>
    <dgm:pt modelId="{E0294E9E-F263-4A6B-A1D2-91947C49524D}" type="parTrans" cxnId="{4415262C-C7E6-426E-A306-396E02AFF67D}">
      <dgm:prSet/>
      <dgm:spPr/>
      <dgm:t>
        <a:bodyPr/>
        <a:lstStyle/>
        <a:p>
          <a:endParaRPr lang="en-US" sz="2000">
            <a:latin typeface="Times New Roman" panose="02020603050405020304" pitchFamily="18" charset="0"/>
            <a:ea typeface="Tahoma" panose="020B0604030504040204" pitchFamily="34" charset="0"/>
            <a:cs typeface="Times New Roman" panose="02020603050405020304" pitchFamily="18" charset="0"/>
          </a:endParaRPr>
        </a:p>
      </dgm:t>
    </dgm:pt>
    <dgm:pt modelId="{7686DADC-B710-4523-B3B2-249A47BB106B}" type="sibTrans" cxnId="{4415262C-C7E6-426E-A306-396E02AFF67D}">
      <dgm:prSet/>
      <dgm:spPr/>
      <dgm:t>
        <a:bodyPr/>
        <a:lstStyle/>
        <a:p>
          <a:endParaRPr lang="en-US" sz="2000">
            <a:latin typeface="Times New Roman" panose="02020603050405020304" pitchFamily="18" charset="0"/>
            <a:ea typeface="Tahoma" panose="020B0604030504040204" pitchFamily="34" charset="0"/>
            <a:cs typeface="Times New Roman" panose="02020603050405020304" pitchFamily="18" charset="0"/>
          </a:endParaRPr>
        </a:p>
      </dgm:t>
    </dgm:pt>
    <dgm:pt modelId="{9D85B7ED-A83E-43BD-A5E9-1E8D0E073372}">
      <dgm:prSet phldrT="[Text]" custT="1"/>
      <dgm:spPr/>
      <dgm:t>
        <a:bodyPr/>
        <a:lstStyle/>
        <a:p>
          <a:r>
            <a:rPr lang="en-US" sz="2000" dirty="0">
              <a:latin typeface="Times New Roman" panose="02020603050405020304" pitchFamily="18" charset="0"/>
              <a:ea typeface="Tahoma" panose="020B0604030504040204" pitchFamily="34" charset="0"/>
              <a:cs typeface="Times New Roman" panose="02020603050405020304" pitchFamily="18" charset="0"/>
            </a:rPr>
            <a:t>Producers</a:t>
          </a:r>
        </a:p>
      </dgm:t>
    </dgm:pt>
    <dgm:pt modelId="{76E2EB47-FF96-4EE4-A7C4-2B09169E7EE7}" type="parTrans" cxnId="{EEFCA1C6-C5A1-40AF-A82E-2F477487529C}">
      <dgm:prSet custT="1"/>
      <dgm:spPr/>
      <dgm:t>
        <a:bodyPr/>
        <a:lstStyle/>
        <a:p>
          <a:endParaRPr lang="en-US" sz="2000">
            <a:latin typeface="Times New Roman" panose="02020603050405020304" pitchFamily="18" charset="0"/>
            <a:ea typeface="Tahoma" panose="020B0604030504040204" pitchFamily="34" charset="0"/>
            <a:cs typeface="Times New Roman" panose="02020603050405020304" pitchFamily="18" charset="0"/>
          </a:endParaRPr>
        </a:p>
      </dgm:t>
    </dgm:pt>
    <dgm:pt modelId="{AA2D9923-B9E2-4D44-9D41-EEB3204CC36D}" type="sibTrans" cxnId="{EEFCA1C6-C5A1-40AF-A82E-2F477487529C}">
      <dgm:prSet/>
      <dgm:spPr/>
      <dgm:t>
        <a:bodyPr/>
        <a:lstStyle/>
        <a:p>
          <a:endParaRPr lang="en-US" sz="2000">
            <a:latin typeface="Times New Roman" panose="02020603050405020304" pitchFamily="18" charset="0"/>
            <a:ea typeface="Tahoma" panose="020B0604030504040204" pitchFamily="34" charset="0"/>
            <a:cs typeface="Times New Roman" panose="02020603050405020304" pitchFamily="18" charset="0"/>
          </a:endParaRPr>
        </a:p>
      </dgm:t>
    </dgm:pt>
    <dgm:pt modelId="{0E77C0E6-390C-454F-994E-498755A4CF9F}">
      <dgm:prSet phldrT="[Text]" custT="1"/>
      <dgm:spPr/>
      <dgm:t>
        <a:bodyPr/>
        <a:lstStyle/>
        <a:p>
          <a:r>
            <a:rPr lang="en-US" sz="2000">
              <a:latin typeface="Times New Roman" panose="02020603050405020304" pitchFamily="18" charset="0"/>
              <a:ea typeface="Tahoma" panose="020B0604030504040204" pitchFamily="34" charset="0"/>
              <a:cs typeface="Times New Roman" panose="02020603050405020304" pitchFamily="18" charset="0"/>
            </a:rPr>
            <a:t>Stage 2</a:t>
          </a:r>
        </a:p>
      </dgm:t>
    </dgm:pt>
    <dgm:pt modelId="{94F0669C-CAC4-4AC7-8896-1C1C3290DB00}" type="parTrans" cxnId="{4F03E525-52BF-41DF-AA35-BC72308C9091}">
      <dgm:prSet custT="1"/>
      <dgm:spPr/>
      <dgm:t>
        <a:bodyPr/>
        <a:lstStyle/>
        <a:p>
          <a:endParaRPr lang="en-US" sz="2000">
            <a:latin typeface="Times New Roman" panose="02020603050405020304" pitchFamily="18" charset="0"/>
            <a:ea typeface="Tahoma" panose="020B0604030504040204" pitchFamily="34" charset="0"/>
            <a:cs typeface="Times New Roman" panose="02020603050405020304" pitchFamily="18" charset="0"/>
          </a:endParaRPr>
        </a:p>
      </dgm:t>
    </dgm:pt>
    <dgm:pt modelId="{79ED93BC-4FD7-493C-B81D-F1752EAD0C39}" type="sibTrans" cxnId="{4F03E525-52BF-41DF-AA35-BC72308C9091}">
      <dgm:prSet/>
      <dgm:spPr/>
      <dgm:t>
        <a:bodyPr/>
        <a:lstStyle/>
        <a:p>
          <a:endParaRPr lang="en-US" sz="2000">
            <a:latin typeface="Times New Roman" panose="02020603050405020304" pitchFamily="18" charset="0"/>
            <a:ea typeface="Tahoma" panose="020B0604030504040204" pitchFamily="34" charset="0"/>
            <a:cs typeface="Times New Roman" panose="02020603050405020304" pitchFamily="18" charset="0"/>
          </a:endParaRPr>
        </a:p>
      </dgm:t>
    </dgm:pt>
    <dgm:pt modelId="{90CE1B91-3B82-4BAC-AF1F-358C1DF520A0}">
      <dgm:prSet phldrT="[Text]" custT="1"/>
      <dgm:spPr/>
      <dgm:t>
        <a:bodyPr/>
        <a:lstStyle/>
        <a:p>
          <a:r>
            <a:rPr lang="en-US" sz="2000" dirty="0">
              <a:latin typeface="Times New Roman" panose="02020603050405020304" pitchFamily="18" charset="0"/>
              <a:ea typeface="Tahoma" panose="020B0604030504040204" pitchFamily="34" charset="0"/>
              <a:cs typeface="Times New Roman" panose="02020603050405020304" pitchFamily="18" charset="0"/>
            </a:rPr>
            <a:t>Non producers</a:t>
          </a:r>
        </a:p>
      </dgm:t>
    </dgm:pt>
    <dgm:pt modelId="{BBC76012-F851-4662-A337-15CBF0016681}" type="parTrans" cxnId="{889706EE-975A-4D90-9F1C-8219D21BFD9F}">
      <dgm:prSet custT="1"/>
      <dgm:spPr/>
      <dgm:t>
        <a:bodyPr/>
        <a:lstStyle/>
        <a:p>
          <a:endParaRPr lang="en-US" sz="2000">
            <a:latin typeface="Times New Roman" panose="02020603050405020304" pitchFamily="18" charset="0"/>
            <a:ea typeface="Tahoma" panose="020B0604030504040204" pitchFamily="34" charset="0"/>
            <a:cs typeface="Times New Roman" panose="02020603050405020304" pitchFamily="18" charset="0"/>
          </a:endParaRPr>
        </a:p>
      </dgm:t>
    </dgm:pt>
    <dgm:pt modelId="{BE3BA5DA-9C60-4118-8CDE-F17A63FE7D20}" type="sibTrans" cxnId="{889706EE-975A-4D90-9F1C-8219D21BFD9F}">
      <dgm:prSet/>
      <dgm:spPr/>
      <dgm:t>
        <a:bodyPr/>
        <a:lstStyle/>
        <a:p>
          <a:endParaRPr lang="en-US" sz="2000">
            <a:latin typeface="Times New Roman" panose="02020603050405020304" pitchFamily="18" charset="0"/>
            <a:ea typeface="Tahoma" panose="020B0604030504040204" pitchFamily="34" charset="0"/>
            <a:cs typeface="Times New Roman" panose="02020603050405020304" pitchFamily="18" charset="0"/>
          </a:endParaRPr>
        </a:p>
      </dgm:t>
    </dgm:pt>
    <dgm:pt modelId="{73D7D70B-7FAE-4A05-A106-5C48EB30EFCE}">
      <dgm:prSet phldrT="[Text]" custT="1"/>
      <dgm:spPr>
        <a:noFill/>
      </dgm:spPr>
      <dgm:t>
        <a:bodyPr/>
        <a:lstStyle/>
        <a:p>
          <a:r>
            <a:rPr lang="en-US" sz="2000" dirty="0">
              <a:latin typeface="Times New Roman" panose="02020603050405020304" pitchFamily="18" charset="0"/>
              <a:ea typeface="Tahoma" panose="020B0604030504040204" pitchFamily="34" charset="0"/>
              <a:cs typeface="Times New Roman" panose="02020603050405020304" pitchFamily="18" charset="0"/>
            </a:rPr>
            <a:t>Production</a:t>
          </a:r>
        </a:p>
      </dgm:t>
    </dgm:pt>
    <dgm:pt modelId="{F0555020-C50A-4A31-89F2-61B250906383}" type="parTrans" cxnId="{7DA44299-9546-4930-BA46-7E1243890531}">
      <dgm:prSet/>
      <dgm:spPr/>
      <dgm:t>
        <a:bodyPr/>
        <a:lstStyle/>
        <a:p>
          <a:endParaRPr lang="en-US" sz="2000">
            <a:latin typeface="Times New Roman" panose="02020603050405020304" pitchFamily="18" charset="0"/>
            <a:ea typeface="Tahoma" panose="020B0604030504040204" pitchFamily="34" charset="0"/>
            <a:cs typeface="Times New Roman" panose="02020603050405020304" pitchFamily="18" charset="0"/>
          </a:endParaRPr>
        </a:p>
      </dgm:t>
    </dgm:pt>
    <dgm:pt modelId="{B4CEC701-34E0-4462-B03A-9297C9BD56A0}" type="sibTrans" cxnId="{7DA44299-9546-4930-BA46-7E1243890531}">
      <dgm:prSet/>
      <dgm:spPr/>
      <dgm:t>
        <a:bodyPr/>
        <a:lstStyle/>
        <a:p>
          <a:endParaRPr lang="en-US" sz="2000">
            <a:latin typeface="Times New Roman" panose="02020603050405020304" pitchFamily="18" charset="0"/>
            <a:ea typeface="Tahoma" panose="020B0604030504040204" pitchFamily="34" charset="0"/>
            <a:cs typeface="Times New Roman" panose="02020603050405020304" pitchFamily="18" charset="0"/>
          </a:endParaRPr>
        </a:p>
      </dgm:t>
    </dgm:pt>
    <dgm:pt modelId="{38B3FAE5-9DA7-4485-A815-5E064788BFD9}">
      <dgm:prSet phldrT="[Text]" custT="1"/>
      <dgm:spPr>
        <a:noFill/>
      </dgm:spPr>
      <dgm:t>
        <a:bodyPr/>
        <a:lstStyle/>
        <a:p>
          <a:r>
            <a:rPr lang="en-US" sz="2000">
              <a:latin typeface="Times New Roman" panose="02020603050405020304" pitchFamily="18" charset="0"/>
              <a:ea typeface="Tahoma" panose="020B0604030504040204" pitchFamily="34" charset="0"/>
              <a:cs typeface="Times New Roman" panose="02020603050405020304" pitchFamily="18" charset="0"/>
            </a:rPr>
            <a:t>Model: Probit</a:t>
          </a:r>
        </a:p>
      </dgm:t>
    </dgm:pt>
    <dgm:pt modelId="{D5AD8B4F-060C-43C9-BDD4-0528E1421A63}" type="parTrans" cxnId="{FD59229A-851F-497D-8E81-704D49ADB52F}">
      <dgm:prSet/>
      <dgm:spPr/>
      <dgm:t>
        <a:bodyPr/>
        <a:lstStyle/>
        <a:p>
          <a:endParaRPr lang="en-US" sz="2000">
            <a:latin typeface="Times New Roman" panose="02020603050405020304" pitchFamily="18" charset="0"/>
            <a:ea typeface="Tahoma" panose="020B0604030504040204" pitchFamily="34" charset="0"/>
            <a:cs typeface="Times New Roman" panose="02020603050405020304" pitchFamily="18" charset="0"/>
          </a:endParaRPr>
        </a:p>
      </dgm:t>
    </dgm:pt>
    <dgm:pt modelId="{B1C92B56-50FF-46E7-8117-EBF5F445A1AB}" type="sibTrans" cxnId="{FD59229A-851F-497D-8E81-704D49ADB52F}">
      <dgm:prSet/>
      <dgm:spPr/>
      <dgm:t>
        <a:bodyPr/>
        <a:lstStyle/>
        <a:p>
          <a:endParaRPr lang="en-US" sz="2000">
            <a:latin typeface="Times New Roman" panose="02020603050405020304" pitchFamily="18" charset="0"/>
            <a:ea typeface="Tahoma" panose="020B0604030504040204" pitchFamily="34" charset="0"/>
            <a:cs typeface="Times New Roman" panose="02020603050405020304" pitchFamily="18" charset="0"/>
          </a:endParaRPr>
        </a:p>
      </dgm:t>
    </dgm:pt>
    <dgm:pt modelId="{75D34EAB-6EFF-47A8-AB00-68D16DCEEF21}">
      <dgm:prSet phldrT="[Text]" custT="1"/>
      <dgm:spPr>
        <a:noFill/>
      </dgm:spPr>
      <dgm:t>
        <a:bodyPr/>
        <a:lstStyle/>
        <a:p>
          <a:r>
            <a:rPr lang="en-US" sz="2000">
              <a:latin typeface="Times New Roman" panose="02020603050405020304" pitchFamily="18" charset="0"/>
              <a:ea typeface="Tahoma" panose="020B0604030504040204" pitchFamily="34" charset="0"/>
              <a:cs typeface="Times New Roman" panose="02020603050405020304" pitchFamily="18" charset="0"/>
            </a:rPr>
            <a:t>Market participaiton</a:t>
          </a:r>
        </a:p>
      </dgm:t>
    </dgm:pt>
    <dgm:pt modelId="{41373BDB-2982-43F4-9AE8-64497E7004B6}" type="parTrans" cxnId="{68F8C185-F736-4DBB-AD95-D5D0417F0DE7}">
      <dgm:prSet/>
      <dgm:spPr/>
      <dgm:t>
        <a:bodyPr/>
        <a:lstStyle/>
        <a:p>
          <a:endParaRPr lang="en-US" sz="2000">
            <a:latin typeface="Times New Roman" panose="02020603050405020304" pitchFamily="18" charset="0"/>
            <a:ea typeface="Tahoma" panose="020B0604030504040204" pitchFamily="34" charset="0"/>
            <a:cs typeface="Times New Roman" panose="02020603050405020304" pitchFamily="18" charset="0"/>
          </a:endParaRPr>
        </a:p>
      </dgm:t>
    </dgm:pt>
    <dgm:pt modelId="{4DBCA40E-E418-4FE8-8823-7A41BCC67CAB}" type="sibTrans" cxnId="{68F8C185-F736-4DBB-AD95-D5D0417F0DE7}">
      <dgm:prSet/>
      <dgm:spPr/>
      <dgm:t>
        <a:bodyPr/>
        <a:lstStyle/>
        <a:p>
          <a:endParaRPr lang="en-US" sz="2000">
            <a:latin typeface="Times New Roman" panose="02020603050405020304" pitchFamily="18" charset="0"/>
            <a:ea typeface="Tahoma" panose="020B0604030504040204" pitchFamily="34" charset="0"/>
            <a:cs typeface="Times New Roman" panose="02020603050405020304" pitchFamily="18" charset="0"/>
          </a:endParaRPr>
        </a:p>
      </dgm:t>
    </dgm:pt>
    <dgm:pt modelId="{D48D4258-3DA8-4E10-8544-C1EBFC07F76A}">
      <dgm:prSet phldrT="[Text]" custT="1"/>
      <dgm:spPr/>
      <dgm:t>
        <a:bodyPr/>
        <a:lstStyle/>
        <a:p>
          <a:r>
            <a:rPr lang="en-US" sz="2000">
              <a:latin typeface="Times New Roman" panose="02020603050405020304" pitchFamily="18" charset="0"/>
              <a:ea typeface="Tahoma" panose="020B0604030504040204" pitchFamily="34" charset="0"/>
              <a:cs typeface="Times New Roman" panose="02020603050405020304" pitchFamily="18" charset="0"/>
            </a:rPr>
            <a:t>Net buyers</a:t>
          </a:r>
        </a:p>
      </dgm:t>
    </dgm:pt>
    <dgm:pt modelId="{46280C68-1329-4FED-A9DC-E590312AA6CD}" type="parTrans" cxnId="{4159239D-5627-4610-A204-37DCB99B7E6F}">
      <dgm:prSet custT="1"/>
      <dgm:spPr/>
      <dgm:t>
        <a:bodyPr/>
        <a:lstStyle/>
        <a:p>
          <a:endParaRPr lang="en-US" sz="2000">
            <a:latin typeface="Times New Roman" panose="02020603050405020304" pitchFamily="18" charset="0"/>
            <a:ea typeface="Tahoma" panose="020B0604030504040204" pitchFamily="34" charset="0"/>
            <a:cs typeface="Times New Roman" panose="02020603050405020304" pitchFamily="18" charset="0"/>
          </a:endParaRPr>
        </a:p>
      </dgm:t>
    </dgm:pt>
    <dgm:pt modelId="{A7D9B5B3-4F0D-4ACC-BD44-5CF328D2F7D9}" type="sibTrans" cxnId="{4159239D-5627-4610-A204-37DCB99B7E6F}">
      <dgm:prSet/>
      <dgm:spPr/>
      <dgm:t>
        <a:bodyPr/>
        <a:lstStyle/>
        <a:p>
          <a:endParaRPr lang="en-US" sz="2000">
            <a:latin typeface="Times New Roman" panose="02020603050405020304" pitchFamily="18" charset="0"/>
            <a:ea typeface="Tahoma" panose="020B0604030504040204" pitchFamily="34" charset="0"/>
            <a:cs typeface="Times New Roman" panose="02020603050405020304" pitchFamily="18" charset="0"/>
          </a:endParaRPr>
        </a:p>
      </dgm:t>
    </dgm:pt>
    <dgm:pt modelId="{CFB1139B-0A77-4112-8FD0-AFD7E97909D8}">
      <dgm:prSet phldrT="[Text]" custT="1"/>
      <dgm:spPr/>
      <dgm:t>
        <a:bodyPr/>
        <a:lstStyle/>
        <a:p>
          <a:r>
            <a:rPr lang="en-US" sz="2000">
              <a:latin typeface="Times New Roman" panose="02020603050405020304" pitchFamily="18" charset="0"/>
              <a:ea typeface="Tahoma" panose="020B0604030504040204" pitchFamily="34" charset="0"/>
              <a:cs typeface="Times New Roman" panose="02020603050405020304" pitchFamily="18" charset="0"/>
            </a:rPr>
            <a:t>Autarkic</a:t>
          </a:r>
        </a:p>
      </dgm:t>
    </dgm:pt>
    <dgm:pt modelId="{673954AB-519C-467C-8E2F-B4034DF9EB1D}" type="parTrans" cxnId="{0294250B-E483-485C-BF3F-211D3A03943E}">
      <dgm:prSet custT="1"/>
      <dgm:spPr/>
      <dgm:t>
        <a:bodyPr/>
        <a:lstStyle/>
        <a:p>
          <a:endParaRPr lang="en-US" sz="2000">
            <a:latin typeface="Times New Roman" panose="02020603050405020304" pitchFamily="18" charset="0"/>
            <a:ea typeface="Tahoma" panose="020B0604030504040204" pitchFamily="34" charset="0"/>
            <a:cs typeface="Times New Roman" panose="02020603050405020304" pitchFamily="18" charset="0"/>
          </a:endParaRPr>
        </a:p>
      </dgm:t>
    </dgm:pt>
    <dgm:pt modelId="{CB29F6AE-66ED-417B-BEB6-D0007E80058F}" type="sibTrans" cxnId="{0294250B-E483-485C-BF3F-211D3A03943E}">
      <dgm:prSet/>
      <dgm:spPr/>
      <dgm:t>
        <a:bodyPr/>
        <a:lstStyle/>
        <a:p>
          <a:endParaRPr lang="en-US" sz="2000">
            <a:latin typeface="Times New Roman" panose="02020603050405020304" pitchFamily="18" charset="0"/>
            <a:ea typeface="Tahoma" panose="020B0604030504040204" pitchFamily="34" charset="0"/>
            <a:cs typeface="Times New Roman" panose="02020603050405020304" pitchFamily="18" charset="0"/>
          </a:endParaRPr>
        </a:p>
      </dgm:t>
    </dgm:pt>
    <dgm:pt modelId="{67BBAC64-424F-46B0-877E-B375E250785A}">
      <dgm:prSet phldrT="[Text]" custT="1"/>
      <dgm:spPr/>
      <dgm:t>
        <a:bodyPr/>
        <a:lstStyle/>
        <a:p>
          <a:r>
            <a:rPr lang="en-US" sz="2000">
              <a:latin typeface="Times New Roman" panose="02020603050405020304" pitchFamily="18" charset="0"/>
              <a:ea typeface="Tahoma" panose="020B0604030504040204" pitchFamily="34" charset="0"/>
              <a:cs typeface="Times New Roman" panose="02020603050405020304" pitchFamily="18" charset="0"/>
            </a:rPr>
            <a:t>Net sellers</a:t>
          </a:r>
        </a:p>
      </dgm:t>
    </dgm:pt>
    <dgm:pt modelId="{1D4C59FB-0548-45AB-9493-645A8D014A4E}" type="parTrans" cxnId="{21E09AB0-6E89-416A-8AA1-A2FCFD1C05DB}">
      <dgm:prSet custT="1"/>
      <dgm:spPr/>
      <dgm:t>
        <a:bodyPr/>
        <a:lstStyle/>
        <a:p>
          <a:endParaRPr lang="en-US" sz="2000">
            <a:latin typeface="Times New Roman" panose="02020603050405020304" pitchFamily="18" charset="0"/>
            <a:ea typeface="Tahoma" panose="020B0604030504040204" pitchFamily="34" charset="0"/>
            <a:cs typeface="Times New Roman" panose="02020603050405020304" pitchFamily="18" charset="0"/>
          </a:endParaRPr>
        </a:p>
      </dgm:t>
    </dgm:pt>
    <dgm:pt modelId="{1EBFEF4B-59E5-4513-B162-5F36FE259DAD}" type="sibTrans" cxnId="{21E09AB0-6E89-416A-8AA1-A2FCFD1C05DB}">
      <dgm:prSet/>
      <dgm:spPr/>
      <dgm:t>
        <a:bodyPr/>
        <a:lstStyle/>
        <a:p>
          <a:endParaRPr lang="en-US" sz="2000">
            <a:latin typeface="Times New Roman" panose="02020603050405020304" pitchFamily="18" charset="0"/>
            <a:ea typeface="Tahoma" panose="020B0604030504040204" pitchFamily="34" charset="0"/>
            <a:cs typeface="Times New Roman" panose="02020603050405020304" pitchFamily="18" charset="0"/>
          </a:endParaRPr>
        </a:p>
      </dgm:t>
    </dgm:pt>
    <dgm:pt modelId="{CCFFA918-9290-4606-B7E5-CC67870BE0D8}">
      <dgm:prSet phldrT="[Text]" custT="1"/>
      <dgm:spPr>
        <a:noFill/>
      </dgm:spPr>
      <dgm:t>
        <a:bodyPr/>
        <a:lstStyle/>
        <a:p>
          <a:r>
            <a:rPr lang="en-US" sz="2000">
              <a:latin typeface="Times New Roman" panose="02020603050405020304" pitchFamily="18" charset="0"/>
              <a:ea typeface="Tahoma" panose="020B0604030504040204" pitchFamily="34" charset="0"/>
              <a:cs typeface="Times New Roman" panose="02020603050405020304" pitchFamily="18" charset="0"/>
            </a:rPr>
            <a:t>Model: Ordered probit</a:t>
          </a:r>
        </a:p>
      </dgm:t>
    </dgm:pt>
    <dgm:pt modelId="{10EE8A74-FBBB-485F-AC90-52D0C9B96058}" type="parTrans" cxnId="{F24D0464-140B-4572-B92D-45939402CBC9}">
      <dgm:prSet/>
      <dgm:spPr/>
      <dgm:t>
        <a:bodyPr/>
        <a:lstStyle/>
        <a:p>
          <a:endParaRPr lang="en-US" sz="2000">
            <a:latin typeface="Times New Roman" panose="02020603050405020304" pitchFamily="18" charset="0"/>
            <a:ea typeface="Tahoma" panose="020B0604030504040204" pitchFamily="34" charset="0"/>
            <a:cs typeface="Times New Roman" panose="02020603050405020304" pitchFamily="18" charset="0"/>
          </a:endParaRPr>
        </a:p>
      </dgm:t>
    </dgm:pt>
    <dgm:pt modelId="{119F1197-004A-4315-87E5-203879440D73}" type="sibTrans" cxnId="{F24D0464-140B-4572-B92D-45939402CBC9}">
      <dgm:prSet/>
      <dgm:spPr/>
      <dgm:t>
        <a:bodyPr/>
        <a:lstStyle/>
        <a:p>
          <a:endParaRPr lang="en-US" sz="2000">
            <a:latin typeface="Times New Roman" panose="02020603050405020304" pitchFamily="18" charset="0"/>
            <a:ea typeface="Tahoma" panose="020B0604030504040204" pitchFamily="34" charset="0"/>
            <a:cs typeface="Times New Roman" panose="02020603050405020304" pitchFamily="18" charset="0"/>
          </a:endParaRPr>
        </a:p>
      </dgm:t>
    </dgm:pt>
    <dgm:pt modelId="{E0FB6F30-2875-44CC-A773-939C7C8E670A}">
      <dgm:prSet phldrT="[Text]" custT="1"/>
      <dgm:spPr/>
      <dgm:t>
        <a:bodyPr/>
        <a:lstStyle/>
        <a:p>
          <a:r>
            <a:rPr lang="en-US" sz="2000">
              <a:latin typeface="Times New Roman" panose="02020603050405020304" pitchFamily="18" charset="0"/>
              <a:ea typeface="Tahoma" panose="020B0604030504040204" pitchFamily="34" charset="0"/>
              <a:cs typeface="Times New Roman" panose="02020603050405020304" pitchFamily="18" charset="0"/>
            </a:rPr>
            <a:t>Stage 3</a:t>
          </a:r>
        </a:p>
      </dgm:t>
    </dgm:pt>
    <dgm:pt modelId="{7096A4B4-602C-47FD-9D4F-5EEFB7EC2810}" type="parTrans" cxnId="{BE7BA7C4-FB5D-4DC3-9F67-890439EF10C1}">
      <dgm:prSet custT="1"/>
      <dgm:spPr/>
      <dgm:t>
        <a:bodyPr/>
        <a:lstStyle/>
        <a:p>
          <a:endParaRPr lang="en-US" sz="2000">
            <a:latin typeface="Times New Roman" panose="02020603050405020304" pitchFamily="18" charset="0"/>
            <a:ea typeface="Tahoma" panose="020B0604030504040204" pitchFamily="34" charset="0"/>
            <a:cs typeface="Times New Roman" panose="02020603050405020304" pitchFamily="18" charset="0"/>
          </a:endParaRPr>
        </a:p>
      </dgm:t>
    </dgm:pt>
    <dgm:pt modelId="{253DD050-14B8-4B0D-B251-FE7BA80D0754}" type="sibTrans" cxnId="{BE7BA7C4-FB5D-4DC3-9F67-890439EF10C1}">
      <dgm:prSet/>
      <dgm:spPr/>
      <dgm:t>
        <a:bodyPr/>
        <a:lstStyle/>
        <a:p>
          <a:endParaRPr lang="en-US" sz="2000">
            <a:latin typeface="Times New Roman" panose="02020603050405020304" pitchFamily="18" charset="0"/>
            <a:ea typeface="Tahoma" panose="020B0604030504040204" pitchFamily="34" charset="0"/>
            <a:cs typeface="Times New Roman" panose="02020603050405020304" pitchFamily="18" charset="0"/>
          </a:endParaRPr>
        </a:p>
      </dgm:t>
    </dgm:pt>
    <dgm:pt modelId="{F9185269-DE28-4FDD-AE4C-98B05CAA9C01}">
      <dgm:prSet phldrT="[Text]" custT="1"/>
      <dgm:spPr/>
      <dgm:t>
        <a:bodyPr/>
        <a:lstStyle/>
        <a:p>
          <a:r>
            <a:rPr lang="en-US" sz="2000">
              <a:latin typeface="Times New Roman" panose="02020603050405020304" pitchFamily="18" charset="0"/>
              <a:ea typeface="Tahoma" panose="020B0604030504040204" pitchFamily="34" charset="0"/>
              <a:cs typeface="Times New Roman" panose="02020603050405020304" pitchFamily="18" charset="0"/>
            </a:rPr>
            <a:t>Stage 3</a:t>
          </a:r>
        </a:p>
      </dgm:t>
    </dgm:pt>
    <dgm:pt modelId="{FB9DFB88-CBDF-4306-8789-C0AC8CF1B380}" type="parTrans" cxnId="{0F9A57C0-EC16-4095-82ED-8BA9CADA1B18}">
      <dgm:prSet custT="1"/>
      <dgm:spPr/>
      <dgm:t>
        <a:bodyPr/>
        <a:lstStyle/>
        <a:p>
          <a:endParaRPr lang="en-US" sz="2000">
            <a:latin typeface="Times New Roman" panose="02020603050405020304" pitchFamily="18" charset="0"/>
            <a:ea typeface="Tahoma" panose="020B0604030504040204" pitchFamily="34" charset="0"/>
            <a:cs typeface="Times New Roman" panose="02020603050405020304" pitchFamily="18" charset="0"/>
          </a:endParaRPr>
        </a:p>
      </dgm:t>
    </dgm:pt>
    <dgm:pt modelId="{AE39D508-2086-4A10-BF28-9EE5DF958174}" type="sibTrans" cxnId="{0F9A57C0-EC16-4095-82ED-8BA9CADA1B18}">
      <dgm:prSet/>
      <dgm:spPr/>
      <dgm:t>
        <a:bodyPr/>
        <a:lstStyle/>
        <a:p>
          <a:endParaRPr lang="en-US" sz="2000">
            <a:latin typeface="Times New Roman" panose="02020603050405020304" pitchFamily="18" charset="0"/>
            <a:ea typeface="Tahoma" panose="020B0604030504040204" pitchFamily="34" charset="0"/>
            <a:cs typeface="Times New Roman" panose="02020603050405020304" pitchFamily="18" charset="0"/>
          </a:endParaRPr>
        </a:p>
      </dgm:t>
    </dgm:pt>
    <dgm:pt modelId="{77FFEA32-33B5-4A54-8228-11945DBE6BFC}">
      <dgm:prSet phldrT="[Text]" custT="1"/>
      <dgm:spPr/>
      <dgm:t>
        <a:bodyPr/>
        <a:lstStyle/>
        <a:p>
          <a:r>
            <a:rPr lang="en-US" sz="2000">
              <a:latin typeface="Times New Roman" panose="02020603050405020304" pitchFamily="18" charset="0"/>
              <a:ea typeface="Tahoma" panose="020B0604030504040204" pitchFamily="34" charset="0"/>
              <a:cs typeface="Times New Roman" panose="02020603050405020304" pitchFamily="18" charset="0"/>
            </a:rPr>
            <a:t>Net Quantity Sold</a:t>
          </a:r>
        </a:p>
      </dgm:t>
    </dgm:pt>
    <dgm:pt modelId="{5F5DC8C0-55F5-4889-B2F0-B2870F211BE5}" type="parTrans" cxnId="{3AF8315F-9A72-4A80-8A9F-6F1C891153DC}">
      <dgm:prSet custT="1"/>
      <dgm:spPr/>
      <dgm:t>
        <a:bodyPr/>
        <a:lstStyle/>
        <a:p>
          <a:endParaRPr lang="en-US" sz="2000">
            <a:latin typeface="Times New Roman" panose="02020603050405020304" pitchFamily="18" charset="0"/>
            <a:ea typeface="Tahoma" panose="020B0604030504040204" pitchFamily="34" charset="0"/>
            <a:cs typeface="Times New Roman" panose="02020603050405020304" pitchFamily="18" charset="0"/>
          </a:endParaRPr>
        </a:p>
      </dgm:t>
    </dgm:pt>
    <dgm:pt modelId="{CEA93E50-FF03-43D5-802F-E8A6EDE4C1B7}" type="sibTrans" cxnId="{3AF8315F-9A72-4A80-8A9F-6F1C891153DC}">
      <dgm:prSet/>
      <dgm:spPr/>
      <dgm:t>
        <a:bodyPr/>
        <a:lstStyle/>
        <a:p>
          <a:endParaRPr lang="en-US" sz="2000">
            <a:latin typeface="Times New Roman" panose="02020603050405020304" pitchFamily="18" charset="0"/>
            <a:ea typeface="Tahoma" panose="020B0604030504040204" pitchFamily="34" charset="0"/>
            <a:cs typeface="Times New Roman" panose="02020603050405020304" pitchFamily="18" charset="0"/>
          </a:endParaRPr>
        </a:p>
      </dgm:t>
    </dgm:pt>
    <dgm:pt modelId="{652C29E9-1D3A-4A80-BE2E-0D45C9CA4C22}">
      <dgm:prSet phldrT="[Text]" custT="1"/>
      <dgm:spPr/>
      <dgm:t>
        <a:bodyPr/>
        <a:lstStyle/>
        <a:p>
          <a:r>
            <a:rPr lang="en-US" sz="2000" dirty="0">
              <a:latin typeface="Times New Roman" panose="02020603050405020304" pitchFamily="18" charset="0"/>
              <a:ea typeface="Tahoma" panose="020B0604030504040204" pitchFamily="34" charset="0"/>
              <a:cs typeface="Times New Roman" panose="02020603050405020304" pitchFamily="18" charset="0"/>
            </a:rPr>
            <a:t>Net Quantity Bought</a:t>
          </a:r>
        </a:p>
      </dgm:t>
    </dgm:pt>
    <dgm:pt modelId="{226B30D5-978E-47F2-901B-0E270FC8A24D}" type="parTrans" cxnId="{D7000F9E-4DC5-4AD1-BE2A-9EB4AE1C1AF2}">
      <dgm:prSet custT="1"/>
      <dgm:spPr/>
      <dgm:t>
        <a:bodyPr/>
        <a:lstStyle/>
        <a:p>
          <a:endParaRPr lang="en-US" sz="2000">
            <a:latin typeface="Times New Roman" panose="02020603050405020304" pitchFamily="18" charset="0"/>
            <a:ea typeface="Tahoma" panose="020B0604030504040204" pitchFamily="34" charset="0"/>
            <a:cs typeface="Times New Roman" panose="02020603050405020304" pitchFamily="18" charset="0"/>
          </a:endParaRPr>
        </a:p>
      </dgm:t>
    </dgm:pt>
    <dgm:pt modelId="{8DEA12B9-15A8-4221-86BE-DE18DC407E13}" type="sibTrans" cxnId="{D7000F9E-4DC5-4AD1-BE2A-9EB4AE1C1AF2}">
      <dgm:prSet/>
      <dgm:spPr/>
      <dgm:t>
        <a:bodyPr/>
        <a:lstStyle/>
        <a:p>
          <a:endParaRPr lang="en-US" sz="2000">
            <a:latin typeface="Times New Roman" panose="02020603050405020304" pitchFamily="18" charset="0"/>
            <a:ea typeface="Tahoma" panose="020B0604030504040204" pitchFamily="34" charset="0"/>
            <a:cs typeface="Times New Roman" panose="02020603050405020304" pitchFamily="18" charset="0"/>
          </a:endParaRPr>
        </a:p>
      </dgm:t>
    </dgm:pt>
    <dgm:pt modelId="{F0D7BB3B-DD7F-4281-A343-0D283671D652}">
      <dgm:prSet phldrT="[Text]" custT="1"/>
      <dgm:spPr>
        <a:noFill/>
      </dgm:spPr>
      <dgm:t>
        <a:bodyPr/>
        <a:lstStyle/>
        <a:p>
          <a:r>
            <a:rPr lang="en-US" sz="2000" dirty="0">
              <a:latin typeface="Times New Roman" panose="02020603050405020304" pitchFamily="18" charset="0"/>
              <a:ea typeface="Tahoma" panose="020B0604030504040204" pitchFamily="34" charset="0"/>
              <a:cs typeface="Times New Roman" panose="02020603050405020304" pitchFamily="18" charset="0"/>
            </a:rPr>
            <a:t>Intensity of market participation</a:t>
          </a:r>
        </a:p>
      </dgm:t>
    </dgm:pt>
    <dgm:pt modelId="{7A63909C-6EA9-4434-AF12-0DE3953E167F}" type="parTrans" cxnId="{AAB2EBFF-E738-4E34-BAE3-F63D3B3197C3}">
      <dgm:prSet/>
      <dgm:spPr/>
      <dgm:t>
        <a:bodyPr/>
        <a:lstStyle/>
        <a:p>
          <a:endParaRPr lang="en-US" sz="2000">
            <a:latin typeface="Times New Roman" panose="02020603050405020304" pitchFamily="18" charset="0"/>
            <a:ea typeface="Tahoma" panose="020B0604030504040204" pitchFamily="34" charset="0"/>
            <a:cs typeface="Times New Roman" panose="02020603050405020304" pitchFamily="18" charset="0"/>
          </a:endParaRPr>
        </a:p>
      </dgm:t>
    </dgm:pt>
    <dgm:pt modelId="{F616F957-98EA-4200-AC34-4723F164E7C0}" type="sibTrans" cxnId="{AAB2EBFF-E738-4E34-BAE3-F63D3B3197C3}">
      <dgm:prSet/>
      <dgm:spPr/>
      <dgm:t>
        <a:bodyPr/>
        <a:lstStyle/>
        <a:p>
          <a:endParaRPr lang="en-US" sz="2000">
            <a:latin typeface="Times New Roman" panose="02020603050405020304" pitchFamily="18" charset="0"/>
            <a:ea typeface="Tahoma" panose="020B0604030504040204" pitchFamily="34" charset="0"/>
            <a:cs typeface="Times New Roman" panose="02020603050405020304" pitchFamily="18" charset="0"/>
          </a:endParaRPr>
        </a:p>
      </dgm:t>
    </dgm:pt>
    <dgm:pt modelId="{B9A61E1A-79E5-4CC3-A9D0-7C5B9591A1A5}">
      <dgm:prSet phldrT="[Text]" custT="1"/>
      <dgm:spPr>
        <a:noFill/>
      </dgm:spPr>
      <dgm:t>
        <a:bodyPr/>
        <a:lstStyle/>
        <a:p>
          <a:r>
            <a:rPr lang="en-US" sz="2000">
              <a:latin typeface="Times New Roman" panose="02020603050405020304" pitchFamily="18" charset="0"/>
              <a:ea typeface="Tahoma" panose="020B0604030504040204" pitchFamily="34" charset="0"/>
              <a:cs typeface="Times New Roman" panose="02020603050405020304" pitchFamily="18" charset="0"/>
            </a:rPr>
            <a:t>Model:   Log normal</a:t>
          </a:r>
        </a:p>
      </dgm:t>
    </dgm:pt>
    <dgm:pt modelId="{03FDE767-D0D6-4800-96B0-E5D2849FF1B0}" type="parTrans" cxnId="{2E33FB26-620D-4E4A-AC1A-21F781F6D881}">
      <dgm:prSet/>
      <dgm:spPr/>
      <dgm:t>
        <a:bodyPr/>
        <a:lstStyle/>
        <a:p>
          <a:endParaRPr lang="en-US" sz="2000">
            <a:latin typeface="Times New Roman" panose="02020603050405020304" pitchFamily="18" charset="0"/>
            <a:ea typeface="Tahoma" panose="020B0604030504040204" pitchFamily="34" charset="0"/>
            <a:cs typeface="Times New Roman" panose="02020603050405020304" pitchFamily="18" charset="0"/>
          </a:endParaRPr>
        </a:p>
      </dgm:t>
    </dgm:pt>
    <dgm:pt modelId="{3D823DF9-23A3-4613-ADCF-454C638337EE}" type="sibTrans" cxnId="{2E33FB26-620D-4E4A-AC1A-21F781F6D881}">
      <dgm:prSet/>
      <dgm:spPr/>
      <dgm:t>
        <a:bodyPr/>
        <a:lstStyle/>
        <a:p>
          <a:endParaRPr lang="en-US" sz="2000">
            <a:latin typeface="Times New Roman" panose="02020603050405020304" pitchFamily="18" charset="0"/>
            <a:ea typeface="Tahoma" panose="020B0604030504040204" pitchFamily="34" charset="0"/>
            <a:cs typeface="Times New Roman" panose="02020603050405020304" pitchFamily="18" charset="0"/>
          </a:endParaRPr>
        </a:p>
      </dgm:t>
    </dgm:pt>
    <dgm:pt modelId="{A9741951-621F-491B-BFE2-1A3A8093948F}" type="pres">
      <dgm:prSet presAssocID="{0CA43716-008D-4EC9-8970-E952742FA8A5}" presName="mainComposite" presStyleCnt="0">
        <dgm:presLayoutVars>
          <dgm:chPref val="1"/>
          <dgm:dir/>
          <dgm:animOne val="branch"/>
          <dgm:animLvl val="lvl"/>
          <dgm:resizeHandles val="exact"/>
        </dgm:presLayoutVars>
      </dgm:prSet>
      <dgm:spPr/>
      <dgm:t>
        <a:bodyPr/>
        <a:lstStyle/>
        <a:p>
          <a:endParaRPr lang="en-GB"/>
        </a:p>
      </dgm:t>
    </dgm:pt>
    <dgm:pt modelId="{AE704D63-2543-4FF6-B7F4-8CE3FBCE8CE7}" type="pres">
      <dgm:prSet presAssocID="{0CA43716-008D-4EC9-8970-E952742FA8A5}" presName="hierFlow" presStyleCnt="0"/>
      <dgm:spPr/>
    </dgm:pt>
    <dgm:pt modelId="{6DCE3AC8-839B-479A-9AD6-502024A6340D}" type="pres">
      <dgm:prSet presAssocID="{0CA43716-008D-4EC9-8970-E952742FA8A5}" presName="firstBuf" presStyleCnt="0"/>
      <dgm:spPr/>
    </dgm:pt>
    <dgm:pt modelId="{F3A4DAE5-5186-4B63-8A5A-795FDD9A4AA3}" type="pres">
      <dgm:prSet presAssocID="{0CA43716-008D-4EC9-8970-E952742FA8A5}" presName="hierChild1" presStyleCnt="0">
        <dgm:presLayoutVars>
          <dgm:chPref val="1"/>
          <dgm:animOne val="branch"/>
          <dgm:animLvl val="lvl"/>
        </dgm:presLayoutVars>
      </dgm:prSet>
      <dgm:spPr/>
    </dgm:pt>
    <dgm:pt modelId="{8BE03E2F-090D-41F7-94E0-7C29333D8BD5}" type="pres">
      <dgm:prSet presAssocID="{18664B3A-2B43-4DBC-BA93-03594CBAC242}" presName="Name17" presStyleCnt="0"/>
      <dgm:spPr/>
    </dgm:pt>
    <dgm:pt modelId="{AF7EDA12-4511-400C-82A1-3CE7E19DFF50}" type="pres">
      <dgm:prSet presAssocID="{18664B3A-2B43-4DBC-BA93-03594CBAC242}" presName="level1Shape" presStyleLbl="node0" presStyleIdx="0" presStyleCnt="1">
        <dgm:presLayoutVars>
          <dgm:chPref val="3"/>
        </dgm:presLayoutVars>
      </dgm:prSet>
      <dgm:spPr/>
      <dgm:t>
        <a:bodyPr/>
        <a:lstStyle/>
        <a:p>
          <a:endParaRPr lang="en-GB"/>
        </a:p>
      </dgm:t>
    </dgm:pt>
    <dgm:pt modelId="{88B44BA4-D485-4918-A20C-EE486967DA95}" type="pres">
      <dgm:prSet presAssocID="{18664B3A-2B43-4DBC-BA93-03594CBAC242}" presName="hierChild2" presStyleCnt="0"/>
      <dgm:spPr/>
    </dgm:pt>
    <dgm:pt modelId="{34DE187E-EA50-400E-A0FD-C650E3237C8B}" type="pres">
      <dgm:prSet presAssocID="{76E2EB47-FF96-4EE4-A7C4-2B09169E7EE7}" presName="Name25" presStyleLbl="parChTrans1D2" presStyleIdx="0" presStyleCnt="2"/>
      <dgm:spPr/>
      <dgm:t>
        <a:bodyPr/>
        <a:lstStyle/>
        <a:p>
          <a:endParaRPr lang="en-GB"/>
        </a:p>
      </dgm:t>
    </dgm:pt>
    <dgm:pt modelId="{A8A2303B-E78E-46F8-A738-3EA1F90D0626}" type="pres">
      <dgm:prSet presAssocID="{76E2EB47-FF96-4EE4-A7C4-2B09169E7EE7}" presName="connTx" presStyleLbl="parChTrans1D2" presStyleIdx="0" presStyleCnt="2"/>
      <dgm:spPr/>
      <dgm:t>
        <a:bodyPr/>
        <a:lstStyle/>
        <a:p>
          <a:endParaRPr lang="en-GB"/>
        </a:p>
      </dgm:t>
    </dgm:pt>
    <dgm:pt modelId="{4A0EE72D-A7BC-47E1-A58A-3FA10B5AA3BB}" type="pres">
      <dgm:prSet presAssocID="{9D85B7ED-A83E-43BD-A5E9-1E8D0E073372}" presName="Name30" presStyleCnt="0"/>
      <dgm:spPr/>
    </dgm:pt>
    <dgm:pt modelId="{79A04F71-C649-4BD9-9E32-BF8F1D4CF60E}" type="pres">
      <dgm:prSet presAssocID="{9D85B7ED-A83E-43BD-A5E9-1E8D0E073372}" presName="level2Shape" presStyleLbl="node2" presStyleIdx="0" presStyleCnt="2" custScaleX="116149"/>
      <dgm:spPr/>
      <dgm:t>
        <a:bodyPr/>
        <a:lstStyle/>
        <a:p>
          <a:endParaRPr lang="en-GB"/>
        </a:p>
      </dgm:t>
    </dgm:pt>
    <dgm:pt modelId="{9E7BA990-1AB1-4BE8-9F81-1062EFC4BC34}" type="pres">
      <dgm:prSet presAssocID="{9D85B7ED-A83E-43BD-A5E9-1E8D0E073372}" presName="hierChild3" presStyleCnt="0"/>
      <dgm:spPr/>
    </dgm:pt>
    <dgm:pt modelId="{09AE2377-D2AF-483B-A1CF-620E75EC6AEB}" type="pres">
      <dgm:prSet presAssocID="{94F0669C-CAC4-4AC7-8896-1C1C3290DB00}" presName="Name25" presStyleLbl="parChTrans1D3" presStyleIdx="0" presStyleCnt="1"/>
      <dgm:spPr/>
      <dgm:t>
        <a:bodyPr/>
        <a:lstStyle/>
        <a:p>
          <a:endParaRPr lang="en-GB"/>
        </a:p>
      </dgm:t>
    </dgm:pt>
    <dgm:pt modelId="{CE8745DB-A488-4C16-A006-3DE909C18CDA}" type="pres">
      <dgm:prSet presAssocID="{94F0669C-CAC4-4AC7-8896-1C1C3290DB00}" presName="connTx" presStyleLbl="parChTrans1D3" presStyleIdx="0" presStyleCnt="1"/>
      <dgm:spPr/>
      <dgm:t>
        <a:bodyPr/>
        <a:lstStyle/>
        <a:p>
          <a:endParaRPr lang="en-GB"/>
        </a:p>
      </dgm:t>
    </dgm:pt>
    <dgm:pt modelId="{FF557BCE-32A3-41AE-94B1-F1BE4237819C}" type="pres">
      <dgm:prSet presAssocID="{0E77C0E6-390C-454F-994E-498755A4CF9F}" presName="Name30" presStyleCnt="0"/>
      <dgm:spPr/>
    </dgm:pt>
    <dgm:pt modelId="{2F1B9A95-9185-4E0E-BF7A-9866D5BD7BFA}" type="pres">
      <dgm:prSet presAssocID="{0E77C0E6-390C-454F-994E-498755A4CF9F}" presName="level2Shape" presStyleLbl="node3" presStyleIdx="0" presStyleCnt="1"/>
      <dgm:spPr/>
      <dgm:t>
        <a:bodyPr/>
        <a:lstStyle/>
        <a:p>
          <a:endParaRPr lang="en-GB"/>
        </a:p>
      </dgm:t>
    </dgm:pt>
    <dgm:pt modelId="{085EAECC-A993-4F07-8E01-1E6D5895B6A2}" type="pres">
      <dgm:prSet presAssocID="{0E77C0E6-390C-454F-994E-498755A4CF9F}" presName="hierChild3" presStyleCnt="0"/>
      <dgm:spPr/>
    </dgm:pt>
    <dgm:pt modelId="{EDED8EF7-59FD-4F38-8D6D-948A3DDE8B9F}" type="pres">
      <dgm:prSet presAssocID="{46280C68-1329-4FED-A9DC-E590312AA6CD}" presName="Name25" presStyleLbl="parChTrans1D4" presStyleIdx="0" presStyleCnt="7"/>
      <dgm:spPr/>
      <dgm:t>
        <a:bodyPr/>
        <a:lstStyle/>
        <a:p>
          <a:endParaRPr lang="en-GB"/>
        </a:p>
      </dgm:t>
    </dgm:pt>
    <dgm:pt modelId="{474E2296-6E81-4AE2-8908-E6DED7AE13F2}" type="pres">
      <dgm:prSet presAssocID="{46280C68-1329-4FED-A9DC-E590312AA6CD}" presName="connTx" presStyleLbl="parChTrans1D4" presStyleIdx="0" presStyleCnt="7"/>
      <dgm:spPr/>
      <dgm:t>
        <a:bodyPr/>
        <a:lstStyle/>
        <a:p>
          <a:endParaRPr lang="en-GB"/>
        </a:p>
      </dgm:t>
    </dgm:pt>
    <dgm:pt modelId="{C990333B-5FAE-4916-B1A5-517F3FE8E908}" type="pres">
      <dgm:prSet presAssocID="{D48D4258-3DA8-4E10-8544-C1EBFC07F76A}" presName="Name30" presStyleCnt="0"/>
      <dgm:spPr/>
    </dgm:pt>
    <dgm:pt modelId="{404A859F-4BA7-4BEF-89EC-81EC40B467FF}" type="pres">
      <dgm:prSet presAssocID="{D48D4258-3DA8-4E10-8544-C1EBFC07F76A}" presName="level2Shape" presStyleLbl="node4" presStyleIdx="0" presStyleCnt="7"/>
      <dgm:spPr/>
      <dgm:t>
        <a:bodyPr/>
        <a:lstStyle/>
        <a:p>
          <a:endParaRPr lang="en-GB"/>
        </a:p>
      </dgm:t>
    </dgm:pt>
    <dgm:pt modelId="{300E2E7D-2152-40FF-AAAD-1DED9901C089}" type="pres">
      <dgm:prSet presAssocID="{D48D4258-3DA8-4E10-8544-C1EBFC07F76A}" presName="hierChild3" presStyleCnt="0"/>
      <dgm:spPr/>
    </dgm:pt>
    <dgm:pt modelId="{3C4458C0-5DCA-47A1-B870-BAB052B24407}" type="pres">
      <dgm:prSet presAssocID="{7096A4B4-602C-47FD-9D4F-5EEFB7EC2810}" presName="Name25" presStyleLbl="parChTrans1D4" presStyleIdx="1" presStyleCnt="7"/>
      <dgm:spPr/>
      <dgm:t>
        <a:bodyPr/>
        <a:lstStyle/>
        <a:p>
          <a:endParaRPr lang="en-GB"/>
        </a:p>
      </dgm:t>
    </dgm:pt>
    <dgm:pt modelId="{DEEF6CC8-18B5-4223-96E2-108BCDDD2ED8}" type="pres">
      <dgm:prSet presAssocID="{7096A4B4-602C-47FD-9D4F-5EEFB7EC2810}" presName="connTx" presStyleLbl="parChTrans1D4" presStyleIdx="1" presStyleCnt="7"/>
      <dgm:spPr/>
      <dgm:t>
        <a:bodyPr/>
        <a:lstStyle/>
        <a:p>
          <a:endParaRPr lang="en-GB"/>
        </a:p>
      </dgm:t>
    </dgm:pt>
    <dgm:pt modelId="{20EC27DC-106D-486E-8FBC-076EB7459609}" type="pres">
      <dgm:prSet presAssocID="{E0FB6F30-2875-44CC-A773-939C7C8E670A}" presName="Name30" presStyleCnt="0"/>
      <dgm:spPr/>
    </dgm:pt>
    <dgm:pt modelId="{6A34762F-95AB-49F0-9400-CA721656395E}" type="pres">
      <dgm:prSet presAssocID="{E0FB6F30-2875-44CC-A773-939C7C8E670A}" presName="level2Shape" presStyleLbl="node4" presStyleIdx="1" presStyleCnt="7"/>
      <dgm:spPr/>
      <dgm:t>
        <a:bodyPr/>
        <a:lstStyle/>
        <a:p>
          <a:endParaRPr lang="en-GB"/>
        </a:p>
      </dgm:t>
    </dgm:pt>
    <dgm:pt modelId="{2C719B80-700E-45A4-A759-3287E349D76E}" type="pres">
      <dgm:prSet presAssocID="{E0FB6F30-2875-44CC-A773-939C7C8E670A}" presName="hierChild3" presStyleCnt="0"/>
      <dgm:spPr/>
    </dgm:pt>
    <dgm:pt modelId="{3F452B43-9E53-4F95-AC2D-D61925A79294}" type="pres">
      <dgm:prSet presAssocID="{226B30D5-978E-47F2-901B-0E270FC8A24D}" presName="Name25" presStyleLbl="parChTrans1D4" presStyleIdx="2" presStyleCnt="7"/>
      <dgm:spPr/>
      <dgm:t>
        <a:bodyPr/>
        <a:lstStyle/>
        <a:p>
          <a:endParaRPr lang="en-GB"/>
        </a:p>
      </dgm:t>
    </dgm:pt>
    <dgm:pt modelId="{2C903DCF-ADF8-4299-9750-AC9C36899083}" type="pres">
      <dgm:prSet presAssocID="{226B30D5-978E-47F2-901B-0E270FC8A24D}" presName="connTx" presStyleLbl="parChTrans1D4" presStyleIdx="2" presStyleCnt="7"/>
      <dgm:spPr/>
      <dgm:t>
        <a:bodyPr/>
        <a:lstStyle/>
        <a:p>
          <a:endParaRPr lang="en-GB"/>
        </a:p>
      </dgm:t>
    </dgm:pt>
    <dgm:pt modelId="{6C53D73D-4CD0-4405-9E01-B8AF0F5F598E}" type="pres">
      <dgm:prSet presAssocID="{652C29E9-1D3A-4A80-BE2E-0D45C9CA4C22}" presName="Name30" presStyleCnt="0"/>
      <dgm:spPr/>
    </dgm:pt>
    <dgm:pt modelId="{E6068833-54C1-4946-854B-F4A3C1F07ED7}" type="pres">
      <dgm:prSet presAssocID="{652C29E9-1D3A-4A80-BE2E-0D45C9CA4C22}" presName="level2Shape" presStyleLbl="node4" presStyleIdx="2" presStyleCnt="7" custScaleY="156640"/>
      <dgm:spPr/>
      <dgm:t>
        <a:bodyPr/>
        <a:lstStyle/>
        <a:p>
          <a:endParaRPr lang="en-GB"/>
        </a:p>
      </dgm:t>
    </dgm:pt>
    <dgm:pt modelId="{DAC340E4-F981-47AA-8C72-8A92C096F270}" type="pres">
      <dgm:prSet presAssocID="{652C29E9-1D3A-4A80-BE2E-0D45C9CA4C22}" presName="hierChild3" presStyleCnt="0"/>
      <dgm:spPr/>
    </dgm:pt>
    <dgm:pt modelId="{43983310-371F-44CF-B2D2-6AC566807E94}" type="pres">
      <dgm:prSet presAssocID="{673954AB-519C-467C-8E2F-B4034DF9EB1D}" presName="Name25" presStyleLbl="parChTrans1D4" presStyleIdx="3" presStyleCnt="7"/>
      <dgm:spPr/>
      <dgm:t>
        <a:bodyPr/>
        <a:lstStyle/>
        <a:p>
          <a:endParaRPr lang="en-GB"/>
        </a:p>
      </dgm:t>
    </dgm:pt>
    <dgm:pt modelId="{94FB032B-2B3B-4801-95B2-3D1E9C1CFE46}" type="pres">
      <dgm:prSet presAssocID="{673954AB-519C-467C-8E2F-B4034DF9EB1D}" presName="connTx" presStyleLbl="parChTrans1D4" presStyleIdx="3" presStyleCnt="7"/>
      <dgm:spPr/>
      <dgm:t>
        <a:bodyPr/>
        <a:lstStyle/>
        <a:p>
          <a:endParaRPr lang="en-GB"/>
        </a:p>
      </dgm:t>
    </dgm:pt>
    <dgm:pt modelId="{2EBD5F42-E913-47FB-A6E3-6993DB4694BE}" type="pres">
      <dgm:prSet presAssocID="{CFB1139B-0A77-4112-8FD0-AFD7E97909D8}" presName="Name30" presStyleCnt="0"/>
      <dgm:spPr/>
    </dgm:pt>
    <dgm:pt modelId="{EB93F80B-C537-4EAC-8DE9-F89638B2EE19}" type="pres">
      <dgm:prSet presAssocID="{CFB1139B-0A77-4112-8FD0-AFD7E97909D8}" presName="level2Shape" presStyleLbl="node4" presStyleIdx="3" presStyleCnt="7"/>
      <dgm:spPr/>
      <dgm:t>
        <a:bodyPr/>
        <a:lstStyle/>
        <a:p>
          <a:endParaRPr lang="en-GB"/>
        </a:p>
      </dgm:t>
    </dgm:pt>
    <dgm:pt modelId="{59AD64A9-E50A-4B87-98C6-D058745F38F0}" type="pres">
      <dgm:prSet presAssocID="{CFB1139B-0A77-4112-8FD0-AFD7E97909D8}" presName="hierChild3" presStyleCnt="0"/>
      <dgm:spPr/>
    </dgm:pt>
    <dgm:pt modelId="{814B368F-45BA-406B-AAB8-8E3A96A09280}" type="pres">
      <dgm:prSet presAssocID="{1D4C59FB-0548-45AB-9493-645A8D014A4E}" presName="Name25" presStyleLbl="parChTrans1D4" presStyleIdx="4" presStyleCnt="7"/>
      <dgm:spPr/>
      <dgm:t>
        <a:bodyPr/>
        <a:lstStyle/>
        <a:p>
          <a:endParaRPr lang="en-GB"/>
        </a:p>
      </dgm:t>
    </dgm:pt>
    <dgm:pt modelId="{726663E9-C471-4B03-9899-B159E438D813}" type="pres">
      <dgm:prSet presAssocID="{1D4C59FB-0548-45AB-9493-645A8D014A4E}" presName="connTx" presStyleLbl="parChTrans1D4" presStyleIdx="4" presStyleCnt="7"/>
      <dgm:spPr/>
      <dgm:t>
        <a:bodyPr/>
        <a:lstStyle/>
        <a:p>
          <a:endParaRPr lang="en-GB"/>
        </a:p>
      </dgm:t>
    </dgm:pt>
    <dgm:pt modelId="{C4800B41-5E7D-4A7E-8C53-BB09410CC78E}" type="pres">
      <dgm:prSet presAssocID="{67BBAC64-424F-46B0-877E-B375E250785A}" presName="Name30" presStyleCnt="0"/>
      <dgm:spPr/>
    </dgm:pt>
    <dgm:pt modelId="{3339F553-D41A-4FA6-B628-61C3E39719F3}" type="pres">
      <dgm:prSet presAssocID="{67BBAC64-424F-46B0-877E-B375E250785A}" presName="level2Shape" presStyleLbl="node4" presStyleIdx="4" presStyleCnt="7"/>
      <dgm:spPr/>
      <dgm:t>
        <a:bodyPr/>
        <a:lstStyle/>
        <a:p>
          <a:endParaRPr lang="en-GB"/>
        </a:p>
      </dgm:t>
    </dgm:pt>
    <dgm:pt modelId="{A90124AF-4A08-4BD5-B2DB-B2EF60A0ACE5}" type="pres">
      <dgm:prSet presAssocID="{67BBAC64-424F-46B0-877E-B375E250785A}" presName="hierChild3" presStyleCnt="0"/>
      <dgm:spPr/>
    </dgm:pt>
    <dgm:pt modelId="{2DF9A728-C36F-4161-8B2B-49E8D1E6D884}" type="pres">
      <dgm:prSet presAssocID="{FB9DFB88-CBDF-4306-8789-C0AC8CF1B380}" presName="Name25" presStyleLbl="parChTrans1D4" presStyleIdx="5" presStyleCnt="7"/>
      <dgm:spPr/>
      <dgm:t>
        <a:bodyPr/>
        <a:lstStyle/>
        <a:p>
          <a:endParaRPr lang="en-GB"/>
        </a:p>
      </dgm:t>
    </dgm:pt>
    <dgm:pt modelId="{B844DBC0-5479-4301-B2F7-42BBA5C235B8}" type="pres">
      <dgm:prSet presAssocID="{FB9DFB88-CBDF-4306-8789-C0AC8CF1B380}" presName="connTx" presStyleLbl="parChTrans1D4" presStyleIdx="5" presStyleCnt="7"/>
      <dgm:spPr/>
      <dgm:t>
        <a:bodyPr/>
        <a:lstStyle/>
        <a:p>
          <a:endParaRPr lang="en-GB"/>
        </a:p>
      </dgm:t>
    </dgm:pt>
    <dgm:pt modelId="{D133DA7A-0E31-4D70-B6E0-2EC49A11F834}" type="pres">
      <dgm:prSet presAssocID="{F9185269-DE28-4FDD-AE4C-98B05CAA9C01}" presName="Name30" presStyleCnt="0"/>
      <dgm:spPr/>
    </dgm:pt>
    <dgm:pt modelId="{8D3D7229-F4D0-49D8-86B1-1598681C323E}" type="pres">
      <dgm:prSet presAssocID="{F9185269-DE28-4FDD-AE4C-98B05CAA9C01}" presName="level2Shape" presStyleLbl="node4" presStyleIdx="5" presStyleCnt="7"/>
      <dgm:spPr/>
      <dgm:t>
        <a:bodyPr/>
        <a:lstStyle/>
        <a:p>
          <a:endParaRPr lang="en-GB"/>
        </a:p>
      </dgm:t>
    </dgm:pt>
    <dgm:pt modelId="{4BB36630-27A8-4F85-8583-AA3E31A9DC11}" type="pres">
      <dgm:prSet presAssocID="{F9185269-DE28-4FDD-AE4C-98B05CAA9C01}" presName="hierChild3" presStyleCnt="0"/>
      <dgm:spPr/>
    </dgm:pt>
    <dgm:pt modelId="{71DD5A01-3A7E-4803-8E51-AB5B0C592530}" type="pres">
      <dgm:prSet presAssocID="{5F5DC8C0-55F5-4889-B2F0-B2870F211BE5}" presName="Name25" presStyleLbl="parChTrans1D4" presStyleIdx="6" presStyleCnt="7"/>
      <dgm:spPr/>
      <dgm:t>
        <a:bodyPr/>
        <a:lstStyle/>
        <a:p>
          <a:endParaRPr lang="en-GB"/>
        </a:p>
      </dgm:t>
    </dgm:pt>
    <dgm:pt modelId="{375368B5-3B3C-46A8-BA3D-B620EA1DFA37}" type="pres">
      <dgm:prSet presAssocID="{5F5DC8C0-55F5-4889-B2F0-B2870F211BE5}" presName="connTx" presStyleLbl="parChTrans1D4" presStyleIdx="6" presStyleCnt="7"/>
      <dgm:spPr/>
      <dgm:t>
        <a:bodyPr/>
        <a:lstStyle/>
        <a:p>
          <a:endParaRPr lang="en-GB"/>
        </a:p>
      </dgm:t>
    </dgm:pt>
    <dgm:pt modelId="{DFA1E80F-6956-43EA-AB94-711DE3A17FF1}" type="pres">
      <dgm:prSet presAssocID="{77FFEA32-33B5-4A54-8228-11945DBE6BFC}" presName="Name30" presStyleCnt="0"/>
      <dgm:spPr/>
    </dgm:pt>
    <dgm:pt modelId="{7F281D54-E647-46E6-B970-3B8FDD762911}" type="pres">
      <dgm:prSet presAssocID="{77FFEA32-33B5-4A54-8228-11945DBE6BFC}" presName="level2Shape" presStyleLbl="node4" presStyleIdx="6" presStyleCnt="7" custScaleY="160259"/>
      <dgm:spPr/>
      <dgm:t>
        <a:bodyPr/>
        <a:lstStyle/>
        <a:p>
          <a:endParaRPr lang="en-GB"/>
        </a:p>
      </dgm:t>
    </dgm:pt>
    <dgm:pt modelId="{50A5969A-D841-4375-835A-C4808B8F12B1}" type="pres">
      <dgm:prSet presAssocID="{77FFEA32-33B5-4A54-8228-11945DBE6BFC}" presName="hierChild3" presStyleCnt="0"/>
      <dgm:spPr/>
    </dgm:pt>
    <dgm:pt modelId="{3F28ACF6-C84B-4F99-886D-22AD662EF5B3}" type="pres">
      <dgm:prSet presAssocID="{BBC76012-F851-4662-A337-15CBF0016681}" presName="Name25" presStyleLbl="parChTrans1D2" presStyleIdx="1" presStyleCnt="2"/>
      <dgm:spPr/>
      <dgm:t>
        <a:bodyPr/>
        <a:lstStyle/>
        <a:p>
          <a:endParaRPr lang="en-GB"/>
        </a:p>
      </dgm:t>
    </dgm:pt>
    <dgm:pt modelId="{CF99DACA-FF46-4F43-B49B-B8D158F82DD3}" type="pres">
      <dgm:prSet presAssocID="{BBC76012-F851-4662-A337-15CBF0016681}" presName="connTx" presStyleLbl="parChTrans1D2" presStyleIdx="1" presStyleCnt="2"/>
      <dgm:spPr/>
      <dgm:t>
        <a:bodyPr/>
        <a:lstStyle/>
        <a:p>
          <a:endParaRPr lang="en-GB"/>
        </a:p>
      </dgm:t>
    </dgm:pt>
    <dgm:pt modelId="{4C7A6964-EB16-4573-AE59-8F3BEDDDBDCD}" type="pres">
      <dgm:prSet presAssocID="{90CE1B91-3B82-4BAC-AF1F-358C1DF520A0}" presName="Name30" presStyleCnt="0"/>
      <dgm:spPr/>
    </dgm:pt>
    <dgm:pt modelId="{6E5AB1C9-A78D-4E4F-B467-50450F90523F}" type="pres">
      <dgm:prSet presAssocID="{90CE1B91-3B82-4BAC-AF1F-358C1DF520A0}" presName="level2Shape" presStyleLbl="node2" presStyleIdx="1" presStyleCnt="2" custScaleX="129151"/>
      <dgm:spPr/>
      <dgm:t>
        <a:bodyPr/>
        <a:lstStyle/>
        <a:p>
          <a:endParaRPr lang="en-GB"/>
        </a:p>
      </dgm:t>
    </dgm:pt>
    <dgm:pt modelId="{B21A41D5-5978-4713-B716-947B61795520}" type="pres">
      <dgm:prSet presAssocID="{90CE1B91-3B82-4BAC-AF1F-358C1DF520A0}" presName="hierChild3" presStyleCnt="0"/>
      <dgm:spPr/>
    </dgm:pt>
    <dgm:pt modelId="{B4D2E542-5E4A-45BB-9066-4A06DFA078EC}" type="pres">
      <dgm:prSet presAssocID="{0CA43716-008D-4EC9-8970-E952742FA8A5}" presName="bgShapesFlow" presStyleCnt="0"/>
      <dgm:spPr/>
    </dgm:pt>
    <dgm:pt modelId="{6F10DF9A-2C96-4369-BC25-2C88BC35A0C3}" type="pres">
      <dgm:prSet presAssocID="{73D7D70B-7FAE-4A05-A106-5C48EB30EFCE}" presName="rectComp" presStyleCnt="0"/>
      <dgm:spPr/>
    </dgm:pt>
    <dgm:pt modelId="{21A3742F-5F1A-4218-A970-67DF79596F7D}" type="pres">
      <dgm:prSet presAssocID="{73D7D70B-7FAE-4A05-A106-5C48EB30EFCE}" presName="bgRect" presStyleLbl="bgShp" presStyleIdx="0" presStyleCnt="6"/>
      <dgm:spPr/>
      <dgm:t>
        <a:bodyPr/>
        <a:lstStyle/>
        <a:p>
          <a:endParaRPr lang="en-GB"/>
        </a:p>
      </dgm:t>
    </dgm:pt>
    <dgm:pt modelId="{1885F47A-E678-4407-AC0C-A9BAC4F91EF0}" type="pres">
      <dgm:prSet presAssocID="{73D7D70B-7FAE-4A05-A106-5C48EB30EFCE}" presName="bgRectTx" presStyleLbl="bgShp" presStyleIdx="0" presStyleCnt="6">
        <dgm:presLayoutVars>
          <dgm:bulletEnabled val="1"/>
        </dgm:presLayoutVars>
      </dgm:prSet>
      <dgm:spPr/>
      <dgm:t>
        <a:bodyPr/>
        <a:lstStyle/>
        <a:p>
          <a:endParaRPr lang="en-GB"/>
        </a:p>
      </dgm:t>
    </dgm:pt>
    <dgm:pt modelId="{FADEE813-B767-49EB-B5AC-1987A652FDD7}" type="pres">
      <dgm:prSet presAssocID="{73D7D70B-7FAE-4A05-A106-5C48EB30EFCE}" presName="spComp" presStyleCnt="0"/>
      <dgm:spPr/>
    </dgm:pt>
    <dgm:pt modelId="{FAD477EA-BFC0-4CB9-ABEF-C1F628239300}" type="pres">
      <dgm:prSet presAssocID="{73D7D70B-7FAE-4A05-A106-5C48EB30EFCE}" presName="hSp" presStyleCnt="0"/>
      <dgm:spPr/>
    </dgm:pt>
    <dgm:pt modelId="{DAE21790-2404-4CEB-8BF5-0FB9FC19EE9C}" type="pres">
      <dgm:prSet presAssocID="{38B3FAE5-9DA7-4485-A815-5E064788BFD9}" presName="rectComp" presStyleCnt="0"/>
      <dgm:spPr/>
    </dgm:pt>
    <dgm:pt modelId="{D8791528-C3A5-4B09-8BAF-DBE364793747}" type="pres">
      <dgm:prSet presAssocID="{38B3FAE5-9DA7-4485-A815-5E064788BFD9}" presName="bgRect" presStyleLbl="bgShp" presStyleIdx="1" presStyleCnt="6"/>
      <dgm:spPr/>
      <dgm:t>
        <a:bodyPr/>
        <a:lstStyle/>
        <a:p>
          <a:endParaRPr lang="en-GB"/>
        </a:p>
      </dgm:t>
    </dgm:pt>
    <dgm:pt modelId="{D28EA2F5-A938-4F7C-9099-A0DDD4231714}" type="pres">
      <dgm:prSet presAssocID="{38B3FAE5-9DA7-4485-A815-5E064788BFD9}" presName="bgRectTx" presStyleLbl="bgShp" presStyleIdx="1" presStyleCnt="6">
        <dgm:presLayoutVars>
          <dgm:bulletEnabled val="1"/>
        </dgm:presLayoutVars>
      </dgm:prSet>
      <dgm:spPr/>
      <dgm:t>
        <a:bodyPr/>
        <a:lstStyle/>
        <a:p>
          <a:endParaRPr lang="en-GB"/>
        </a:p>
      </dgm:t>
    </dgm:pt>
    <dgm:pt modelId="{450150E1-D239-46E8-9A78-91D0723275AB}" type="pres">
      <dgm:prSet presAssocID="{38B3FAE5-9DA7-4485-A815-5E064788BFD9}" presName="spComp" presStyleCnt="0"/>
      <dgm:spPr/>
    </dgm:pt>
    <dgm:pt modelId="{FAC1433C-D9C8-4FDB-99CB-5D4249AA4776}" type="pres">
      <dgm:prSet presAssocID="{38B3FAE5-9DA7-4485-A815-5E064788BFD9}" presName="hSp" presStyleCnt="0"/>
      <dgm:spPr/>
    </dgm:pt>
    <dgm:pt modelId="{5DB2C04A-BFFD-4A53-9685-E1D6F164F6F0}" type="pres">
      <dgm:prSet presAssocID="{75D34EAB-6EFF-47A8-AB00-68D16DCEEF21}" presName="rectComp" presStyleCnt="0"/>
      <dgm:spPr/>
    </dgm:pt>
    <dgm:pt modelId="{B1A43766-BBC9-4543-B1B4-E35EE6563390}" type="pres">
      <dgm:prSet presAssocID="{75D34EAB-6EFF-47A8-AB00-68D16DCEEF21}" presName="bgRect" presStyleLbl="bgShp" presStyleIdx="2" presStyleCnt="6"/>
      <dgm:spPr/>
      <dgm:t>
        <a:bodyPr/>
        <a:lstStyle/>
        <a:p>
          <a:endParaRPr lang="en-GB"/>
        </a:p>
      </dgm:t>
    </dgm:pt>
    <dgm:pt modelId="{0C19D335-697C-42E2-9F32-EB39078B85FC}" type="pres">
      <dgm:prSet presAssocID="{75D34EAB-6EFF-47A8-AB00-68D16DCEEF21}" presName="bgRectTx" presStyleLbl="bgShp" presStyleIdx="2" presStyleCnt="6">
        <dgm:presLayoutVars>
          <dgm:bulletEnabled val="1"/>
        </dgm:presLayoutVars>
      </dgm:prSet>
      <dgm:spPr/>
      <dgm:t>
        <a:bodyPr/>
        <a:lstStyle/>
        <a:p>
          <a:endParaRPr lang="en-GB"/>
        </a:p>
      </dgm:t>
    </dgm:pt>
    <dgm:pt modelId="{91BF248F-03CA-4911-9DC9-A877E5081471}" type="pres">
      <dgm:prSet presAssocID="{75D34EAB-6EFF-47A8-AB00-68D16DCEEF21}" presName="spComp" presStyleCnt="0"/>
      <dgm:spPr/>
    </dgm:pt>
    <dgm:pt modelId="{A4B3A3FE-9261-4910-8B6D-5D35D8B01656}" type="pres">
      <dgm:prSet presAssocID="{75D34EAB-6EFF-47A8-AB00-68D16DCEEF21}" presName="hSp" presStyleCnt="0"/>
      <dgm:spPr/>
    </dgm:pt>
    <dgm:pt modelId="{6239622D-753B-4DAB-89B5-275A5C12F05E}" type="pres">
      <dgm:prSet presAssocID="{CCFFA918-9290-4606-B7E5-CC67870BE0D8}" presName="rectComp" presStyleCnt="0"/>
      <dgm:spPr/>
    </dgm:pt>
    <dgm:pt modelId="{1BCC5BD9-95A6-48C6-B3CB-F100D2ADACB8}" type="pres">
      <dgm:prSet presAssocID="{CCFFA918-9290-4606-B7E5-CC67870BE0D8}" presName="bgRect" presStyleLbl="bgShp" presStyleIdx="3" presStyleCnt="6"/>
      <dgm:spPr/>
      <dgm:t>
        <a:bodyPr/>
        <a:lstStyle/>
        <a:p>
          <a:endParaRPr lang="en-GB"/>
        </a:p>
      </dgm:t>
    </dgm:pt>
    <dgm:pt modelId="{1177AE58-1032-4665-AC67-07B8427F0A28}" type="pres">
      <dgm:prSet presAssocID="{CCFFA918-9290-4606-B7E5-CC67870BE0D8}" presName="bgRectTx" presStyleLbl="bgShp" presStyleIdx="3" presStyleCnt="6">
        <dgm:presLayoutVars>
          <dgm:bulletEnabled val="1"/>
        </dgm:presLayoutVars>
      </dgm:prSet>
      <dgm:spPr/>
      <dgm:t>
        <a:bodyPr/>
        <a:lstStyle/>
        <a:p>
          <a:endParaRPr lang="en-GB"/>
        </a:p>
      </dgm:t>
    </dgm:pt>
    <dgm:pt modelId="{F91BCE08-E155-4ED9-B6D0-6A69F6E12FC8}" type="pres">
      <dgm:prSet presAssocID="{CCFFA918-9290-4606-B7E5-CC67870BE0D8}" presName="spComp" presStyleCnt="0"/>
      <dgm:spPr/>
    </dgm:pt>
    <dgm:pt modelId="{67A2EDD8-C4F1-4C8C-86DE-DA26529E7B11}" type="pres">
      <dgm:prSet presAssocID="{CCFFA918-9290-4606-B7E5-CC67870BE0D8}" presName="hSp" presStyleCnt="0"/>
      <dgm:spPr/>
    </dgm:pt>
    <dgm:pt modelId="{A45048EA-F48A-430F-999C-D9B2C6DA93BD}" type="pres">
      <dgm:prSet presAssocID="{F0D7BB3B-DD7F-4281-A343-0D283671D652}" presName="rectComp" presStyleCnt="0"/>
      <dgm:spPr/>
    </dgm:pt>
    <dgm:pt modelId="{7343EFAF-3C69-457F-92C8-485EC983842F}" type="pres">
      <dgm:prSet presAssocID="{F0D7BB3B-DD7F-4281-A343-0D283671D652}" presName="bgRect" presStyleLbl="bgShp" presStyleIdx="4" presStyleCnt="6" custScaleX="110646"/>
      <dgm:spPr/>
      <dgm:t>
        <a:bodyPr/>
        <a:lstStyle/>
        <a:p>
          <a:endParaRPr lang="en-GB"/>
        </a:p>
      </dgm:t>
    </dgm:pt>
    <dgm:pt modelId="{853CA0A3-5A10-4EE7-8AF1-50FA62F18B9F}" type="pres">
      <dgm:prSet presAssocID="{F0D7BB3B-DD7F-4281-A343-0D283671D652}" presName="bgRectTx" presStyleLbl="bgShp" presStyleIdx="4" presStyleCnt="6">
        <dgm:presLayoutVars>
          <dgm:bulletEnabled val="1"/>
        </dgm:presLayoutVars>
      </dgm:prSet>
      <dgm:spPr/>
      <dgm:t>
        <a:bodyPr/>
        <a:lstStyle/>
        <a:p>
          <a:endParaRPr lang="en-GB"/>
        </a:p>
      </dgm:t>
    </dgm:pt>
    <dgm:pt modelId="{8120BA95-0E7D-4FCA-A65B-D507B062DFE3}" type="pres">
      <dgm:prSet presAssocID="{F0D7BB3B-DD7F-4281-A343-0D283671D652}" presName="spComp" presStyleCnt="0"/>
      <dgm:spPr/>
    </dgm:pt>
    <dgm:pt modelId="{755B4147-7747-427F-95DA-9D56FDF7A32C}" type="pres">
      <dgm:prSet presAssocID="{F0D7BB3B-DD7F-4281-A343-0D283671D652}" presName="hSp" presStyleCnt="0"/>
      <dgm:spPr/>
    </dgm:pt>
    <dgm:pt modelId="{64A36345-102E-443B-AC4C-ECF76C4C2A19}" type="pres">
      <dgm:prSet presAssocID="{B9A61E1A-79E5-4CC3-A9D0-7C5B9591A1A5}" presName="rectComp" presStyleCnt="0"/>
      <dgm:spPr/>
    </dgm:pt>
    <dgm:pt modelId="{909CDDAC-1309-434E-A8D7-FA7D4E9AA3E2}" type="pres">
      <dgm:prSet presAssocID="{B9A61E1A-79E5-4CC3-A9D0-7C5B9591A1A5}" presName="bgRect" presStyleLbl="bgShp" presStyleIdx="5" presStyleCnt="6"/>
      <dgm:spPr/>
      <dgm:t>
        <a:bodyPr/>
        <a:lstStyle/>
        <a:p>
          <a:endParaRPr lang="en-GB"/>
        </a:p>
      </dgm:t>
    </dgm:pt>
    <dgm:pt modelId="{F951673F-88E7-4C6F-88F4-30383E6FDF46}" type="pres">
      <dgm:prSet presAssocID="{B9A61E1A-79E5-4CC3-A9D0-7C5B9591A1A5}" presName="bgRectTx" presStyleLbl="bgShp" presStyleIdx="5" presStyleCnt="6">
        <dgm:presLayoutVars>
          <dgm:bulletEnabled val="1"/>
        </dgm:presLayoutVars>
      </dgm:prSet>
      <dgm:spPr/>
      <dgm:t>
        <a:bodyPr/>
        <a:lstStyle/>
        <a:p>
          <a:endParaRPr lang="en-GB"/>
        </a:p>
      </dgm:t>
    </dgm:pt>
  </dgm:ptLst>
  <dgm:cxnLst>
    <dgm:cxn modelId="{68F8C185-F736-4DBB-AD95-D5D0417F0DE7}" srcId="{0CA43716-008D-4EC9-8970-E952742FA8A5}" destId="{75D34EAB-6EFF-47A8-AB00-68D16DCEEF21}" srcOrd="3" destOrd="0" parTransId="{41373BDB-2982-43F4-9AE8-64497E7004B6}" sibTransId="{4DBCA40E-E418-4FE8-8823-7A41BCC67CAB}"/>
    <dgm:cxn modelId="{9E5CC9C4-A2EE-4C99-A85C-ADD6026BF6ED}" type="presOf" srcId="{FB9DFB88-CBDF-4306-8789-C0AC8CF1B380}" destId="{2DF9A728-C36F-4161-8B2B-49E8D1E6D884}" srcOrd="0" destOrd="0" presId="urn:microsoft.com/office/officeart/2005/8/layout/hierarchy5"/>
    <dgm:cxn modelId="{F24D0464-140B-4572-B92D-45939402CBC9}" srcId="{0CA43716-008D-4EC9-8970-E952742FA8A5}" destId="{CCFFA918-9290-4606-B7E5-CC67870BE0D8}" srcOrd="4" destOrd="0" parTransId="{10EE8A74-FBBB-485F-AC90-52D0C9B96058}" sibTransId="{119F1197-004A-4315-87E5-203879440D73}"/>
    <dgm:cxn modelId="{76BF9AC5-2D92-4187-8596-E4646E8E51AF}" type="presOf" srcId="{673954AB-519C-467C-8E2F-B4034DF9EB1D}" destId="{43983310-371F-44CF-B2D2-6AC566807E94}" srcOrd="0" destOrd="0" presId="urn:microsoft.com/office/officeart/2005/8/layout/hierarchy5"/>
    <dgm:cxn modelId="{B134757F-C045-4279-9060-62CCC369F74A}" type="presOf" srcId="{BBC76012-F851-4662-A337-15CBF0016681}" destId="{3F28ACF6-C84B-4F99-886D-22AD662EF5B3}" srcOrd="0" destOrd="0" presId="urn:microsoft.com/office/officeart/2005/8/layout/hierarchy5"/>
    <dgm:cxn modelId="{1D39C887-B348-4775-A84F-3D4FFC3F2CC3}" type="presOf" srcId="{D48D4258-3DA8-4E10-8544-C1EBFC07F76A}" destId="{404A859F-4BA7-4BEF-89EC-81EC40B467FF}" srcOrd="0" destOrd="0" presId="urn:microsoft.com/office/officeart/2005/8/layout/hierarchy5"/>
    <dgm:cxn modelId="{ACDE110F-1382-45BC-BF01-EFBB20CC3BD9}" type="presOf" srcId="{B9A61E1A-79E5-4CC3-A9D0-7C5B9591A1A5}" destId="{F951673F-88E7-4C6F-88F4-30383E6FDF46}" srcOrd="1" destOrd="0" presId="urn:microsoft.com/office/officeart/2005/8/layout/hierarchy5"/>
    <dgm:cxn modelId="{52FA2047-C42E-488D-B315-74F10E2F8048}" type="presOf" srcId="{673954AB-519C-467C-8E2F-B4034DF9EB1D}" destId="{94FB032B-2B3B-4801-95B2-3D1E9C1CFE46}" srcOrd="1" destOrd="0" presId="urn:microsoft.com/office/officeart/2005/8/layout/hierarchy5"/>
    <dgm:cxn modelId="{0EB7CE8D-E7E3-41F9-8E09-4C2DCC7E4820}" type="presOf" srcId="{94F0669C-CAC4-4AC7-8896-1C1C3290DB00}" destId="{09AE2377-D2AF-483B-A1CF-620E75EC6AEB}" srcOrd="0" destOrd="0" presId="urn:microsoft.com/office/officeart/2005/8/layout/hierarchy5"/>
    <dgm:cxn modelId="{D6223E8A-C8B9-4EB6-8947-1CC09BCCB707}" type="presOf" srcId="{76E2EB47-FF96-4EE4-A7C4-2B09169E7EE7}" destId="{A8A2303B-E78E-46F8-A738-3EA1F90D0626}" srcOrd="1" destOrd="0" presId="urn:microsoft.com/office/officeart/2005/8/layout/hierarchy5"/>
    <dgm:cxn modelId="{7D62A199-F3A1-4ABE-8DE9-CAB5556B0551}" type="presOf" srcId="{38B3FAE5-9DA7-4485-A815-5E064788BFD9}" destId="{D8791528-C3A5-4B09-8BAF-DBE364793747}" srcOrd="0" destOrd="0" presId="urn:microsoft.com/office/officeart/2005/8/layout/hierarchy5"/>
    <dgm:cxn modelId="{21E09AB0-6E89-416A-8AA1-A2FCFD1C05DB}" srcId="{0E77C0E6-390C-454F-994E-498755A4CF9F}" destId="{67BBAC64-424F-46B0-877E-B375E250785A}" srcOrd="2" destOrd="0" parTransId="{1D4C59FB-0548-45AB-9493-645A8D014A4E}" sibTransId="{1EBFEF4B-59E5-4513-B162-5F36FE259DAD}"/>
    <dgm:cxn modelId="{7C1E67FC-5509-47DE-9C6F-B8DD39C8CDE6}" type="presOf" srcId="{94F0669C-CAC4-4AC7-8896-1C1C3290DB00}" destId="{CE8745DB-A488-4C16-A006-3DE909C18CDA}" srcOrd="1" destOrd="0" presId="urn:microsoft.com/office/officeart/2005/8/layout/hierarchy5"/>
    <dgm:cxn modelId="{188EA5AF-BC5E-4E6A-961F-34D391E2DEE4}" type="presOf" srcId="{226B30D5-978E-47F2-901B-0E270FC8A24D}" destId="{2C903DCF-ADF8-4299-9750-AC9C36899083}" srcOrd="1" destOrd="0" presId="urn:microsoft.com/office/officeart/2005/8/layout/hierarchy5"/>
    <dgm:cxn modelId="{DF912378-DD5A-46F5-BA05-471CC9FE33F2}" type="presOf" srcId="{226B30D5-978E-47F2-901B-0E270FC8A24D}" destId="{3F452B43-9E53-4F95-AC2D-D61925A79294}" srcOrd="0" destOrd="0" presId="urn:microsoft.com/office/officeart/2005/8/layout/hierarchy5"/>
    <dgm:cxn modelId="{0EB2E227-945B-4F11-B8DE-CE0856C927C6}" type="presOf" srcId="{67BBAC64-424F-46B0-877E-B375E250785A}" destId="{3339F553-D41A-4FA6-B628-61C3E39719F3}" srcOrd="0" destOrd="0" presId="urn:microsoft.com/office/officeart/2005/8/layout/hierarchy5"/>
    <dgm:cxn modelId="{AAB85CD6-3F4F-43CC-90CE-4A6673130A76}" type="presOf" srcId="{76E2EB47-FF96-4EE4-A7C4-2B09169E7EE7}" destId="{34DE187E-EA50-400E-A0FD-C650E3237C8B}" srcOrd="0" destOrd="0" presId="urn:microsoft.com/office/officeart/2005/8/layout/hierarchy5"/>
    <dgm:cxn modelId="{C02C92AD-1DCB-48AF-951B-C6CFF049E4F8}" type="presOf" srcId="{18664B3A-2B43-4DBC-BA93-03594CBAC242}" destId="{AF7EDA12-4511-400C-82A1-3CE7E19DFF50}" srcOrd="0" destOrd="0" presId="urn:microsoft.com/office/officeart/2005/8/layout/hierarchy5"/>
    <dgm:cxn modelId="{0B16A0D8-982A-4876-9748-6B1763610873}" type="presOf" srcId="{0CA43716-008D-4EC9-8970-E952742FA8A5}" destId="{A9741951-621F-491B-BFE2-1A3A8093948F}" srcOrd="0" destOrd="0" presId="urn:microsoft.com/office/officeart/2005/8/layout/hierarchy5"/>
    <dgm:cxn modelId="{BE7BA7C4-FB5D-4DC3-9F67-890439EF10C1}" srcId="{D48D4258-3DA8-4E10-8544-C1EBFC07F76A}" destId="{E0FB6F30-2875-44CC-A773-939C7C8E670A}" srcOrd="0" destOrd="0" parTransId="{7096A4B4-602C-47FD-9D4F-5EEFB7EC2810}" sibTransId="{253DD050-14B8-4B0D-B251-FE7BA80D0754}"/>
    <dgm:cxn modelId="{9D67A61C-E494-4ACA-B36D-E263F59A4DE9}" type="presOf" srcId="{CCFFA918-9290-4606-B7E5-CC67870BE0D8}" destId="{1BCC5BD9-95A6-48C6-B3CB-F100D2ADACB8}" srcOrd="0" destOrd="0" presId="urn:microsoft.com/office/officeart/2005/8/layout/hierarchy5"/>
    <dgm:cxn modelId="{F46C301C-54E8-4279-AC1B-84F0731FC405}" type="presOf" srcId="{CFB1139B-0A77-4112-8FD0-AFD7E97909D8}" destId="{EB93F80B-C537-4EAC-8DE9-F89638B2EE19}" srcOrd="0" destOrd="0" presId="urn:microsoft.com/office/officeart/2005/8/layout/hierarchy5"/>
    <dgm:cxn modelId="{5CA45A64-EF99-42CD-8FCA-29FBD9043BF6}" type="presOf" srcId="{FB9DFB88-CBDF-4306-8789-C0AC8CF1B380}" destId="{B844DBC0-5479-4301-B2F7-42BBA5C235B8}" srcOrd="1" destOrd="0" presId="urn:microsoft.com/office/officeart/2005/8/layout/hierarchy5"/>
    <dgm:cxn modelId="{F6D95B0F-474C-4DE1-A3B3-7B0B81E5B5D4}" type="presOf" srcId="{1D4C59FB-0548-45AB-9493-645A8D014A4E}" destId="{814B368F-45BA-406B-AAB8-8E3A96A09280}" srcOrd="0" destOrd="0" presId="urn:microsoft.com/office/officeart/2005/8/layout/hierarchy5"/>
    <dgm:cxn modelId="{4F03E525-52BF-41DF-AA35-BC72308C9091}" srcId="{9D85B7ED-A83E-43BD-A5E9-1E8D0E073372}" destId="{0E77C0E6-390C-454F-994E-498755A4CF9F}" srcOrd="0" destOrd="0" parTransId="{94F0669C-CAC4-4AC7-8896-1C1C3290DB00}" sibTransId="{79ED93BC-4FD7-493C-B81D-F1752EAD0C39}"/>
    <dgm:cxn modelId="{B1890A4C-1249-4BBD-B661-E4157499A2FA}" type="presOf" srcId="{B9A61E1A-79E5-4CC3-A9D0-7C5B9591A1A5}" destId="{909CDDAC-1309-434E-A8D7-FA7D4E9AA3E2}" srcOrd="0" destOrd="0" presId="urn:microsoft.com/office/officeart/2005/8/layout/hierarchy5"/>
    <dgm:cxn modelId="{2E33FB26-620D-4E4A-AC1A-21F781F6D881}" srcId="{0CA43716-008D-4EC9-8970-E952742FA8A5}" destId="{B9A61E1A-79E5-4CC3-A9D0-7C5B9591A1A5}" srcOrd="6" destOrd="0" parTransId="{03FDE767-D0D6-4800-96B0-E5D2849FF1B0}" sibTransId="{3D823DF9-23A3-4613-ADCF-454C638337EE}"/>
    <dgm:cxn modelId="{1785DA11-B248-4A95-9807-7DE929047792}" type="presOf" srcId="{73D7D70B-7FAE-4A05-A106-5C48EB30EFCE}" destId="{1885F47A-E678-4407-AC0C-A9BAC4F91EF0}" srcOrd="1" destOrd="0" presId="urn:microsoft.com/office/officeart/2005/8/layout/hierarchy5"/>
    <dgm:cxn modelId="{BFA89500-C9BE-4D94-9AB4-B9EA674A5557}" type="presOf" srcId="{0E77C0E6-390C-454F-994E-498755A4CF9F}" destId="{2F1B9A95-9185-4E0E-BF7A-9866D5BD7BFA}" srcOrd="0" destOrd="0" presId="urn:microsoft.com/office/officeart/2005/8/layout/hierarchy5"/>
    <dgm:cxn modelId="{D7000F9E-4DC5-4AD1-BE2A-9EB4AE1C1AF2}" srcId="{E0FB6F30-2875-44CC-A773-939C7C8E670A}" destId="{652C29E9-1D3A-4A80-BE2E-0D45C9CA4C22}" srcOrd="0" destOrd="0" parTransId="{226B30D5-978E-47F2-901B-0E270FC8A24D}" sibTransId="{8DEA12B9-15A8-4221-86BE-DE18DC407E13}"/>
    <dgm:cxn modelId="{DC240AA7-C12B-4B57-B6F6-17944CDFC062}" type="presOf" srcId="{75D34EAB-6EFF-47A8-AB00-68D16DCEEF21}" destId="{B1A43766-BBC9-4543-B1B4-E35EE6563390}" srcOrd="0" destOrd="0" presId="urn:microsoft.com/office/officeart/2005/8/layout/hierarchy5"/>
    <dgm:cxn modelId="{FE2D33B8-4D4F-438B-B4AA-287E924D9FF2}" type="presOf" srcId="{F0D7BB3B-DD7F-4281-A343-0D283671D652}" destId="{7343EFAF-3C69-457F-92C8-485EC983842F}" srcOrd="0" destOrd="0" presId="urn:microsoft.com/office/officeart/2005/8/layout/hierarchy5"/>
    <dgm:cxn modelId="{0294250B-E483-485C-BF3F-211D3A03943E}" srcId="{0E77C0E6-390C-454F-994E-498755A4CF9F}" destId="{CFB1139B-0A77-4112-8FD0-AFD7E97909D8}" srcOrd="1" destOrd="0" parTransId="{673954AB-519C-467C-8E2F-B4034DF9EB1D}" sibTransId="{CB29F6AE-66ED-417B-BEB6-D0007E80058F}"/>
    <dgm:cxn modelId="{4415262C-C7E6-426E-A306-396E02AFF67D}" srcId="{0CA43716-008D-4EC9-8970-E952742FA8A5}" destId="{18664B3A-2B43-4DBC-BA93-03594CBAC242}" srcOrd="0" destOrd="0" parTransId="{E0294E9E-F263-4A6B-A1D2-91947C49524D}" sibTransId="{7686DADC-B710-4523-B3B2-249A47BB106B}"/>
    <dgm:cxn modelId="{AC20FE33-5465-462D-AD67-63BA24F4DFC4}" type="presOf" srcId="{90CE1B91-3B82-4BAC-AF1F-358C1DF520A0}" destId="{6E5AB1C9-A78D-4E4F-B467-50450F90523F}" srcOrd="0" destOrd="0" presId="urn:microsoft.com/office/officeart/2005/8/layout/hierarchy5"/>
    <dgm:cxn modelId="{EEFCA1C6-C5A1-40AF-A82E-2F477487529C}" srcId="{18664B3A-2B43-4DBC-BA93-03594CBAC242}" destId="{9D85B7ED-A83E-43BD-A5E9-1E8D0E073372}" srcOrd="0" destOrd="0" parTransId="{76E2EB47-FF96-4EE4-A7C4-2B09169E7EE7}" sibTransId="{AA2D9923-B9E2-4D44-9D41-EEB3204CC36D}"/>
    <dgm:cxn modelId="{4A65A980-0B1B-40DB-833E-7AF385C59F6E}" type="presOf" srcId="{CCFFA918-9290-4606-B7E5-CC67870BE0D8}" destId="{1177AE58-1032-4665-AC67-07B8427F0A28}" srcOrd="1" destOrd="0" presId="urn:microsoft.com/office/officeart/2005/8/layout/hierarchy5"/>
    <dgm:cxn modelId="{EF8066F5-363F-4451-8D1B-B01630FC24F9}" type="presOf" srcId="{BBC76012-F851-4662-A337-15CBF0016681}" destId="{CF99DACA-FF46-4F43-B49B-B8D158F82DD3}" srcOrd="1" destOrd="0" presId="urn:microsoft.com/office/officeart/2005/8/layout/hierarchy5"/>
    <dgm:cxn modelId="{3AF8315F-9A72-4A80-8A9F-6F1C891153DC}" srcId="{F9185269-DE28-4FDD-AE4C-98B05CAA9C01}" destId="{77FFEA32-33B5-4A54-8228-11945DBE6BFC}" srcOrd="0" destOrd="0" parTransId="{5F5DC8C0-55F5-4889-B2F0-B2870F211BE5}" sibTransId="{CEA93E50-FF03-43D5-802F-E8A6EDE4C1B7}"/>
    <dgm:cxn modelId="{864ED2BB-B9A9-4EE8-9158-693CE6628D0B}" type="presOf" srcId="{38B3FAE5-9DA7-4485-A815-5E064788BFD9}" destId="{D28EA2F5-A938-4F7C-9099-A0DDD4231714}" srcOrd="1" destOrd="0" presId="urn:microsoft.com/office/officeart/2005/8/layout/hierarchy5"/>
    <dgm:cxn modelId="{96C0B690-6C5A-4BD7-9EED-67B246F2CE04}" type="presOf" srcId="{75D34EAB-6EFF-47A8-AB00-68D16DCEEF21}" destId="{0C19D335-697C-42E2-9F32-EB39078B85FC}" srcOrd="1" destOrd="0" presId="urn:microsoft.com/office/officeart/2005/8/layout/hierarchy5"/>
    <dgm:cxn modelId="{E6638501-E199-4A85-80CE-3EAC83CBD637}" type="presOf" srcId="{652C29E9-1D3A-4A80-BE2E-0D45C9CA4C22}" destId="{E6068833-54C1-4946-854B-F4A3C1F07ED7}" srcOrd="0" destOrd="0" presId="urn:microsoft.com/office/officeart/2005/8/layout/hierarchy5"/>
    <dgm:cxn modelId="{0F9A57C0-EC16-4095-82ED-8BA9CADA1B18}" srcId="{67BBAC64-424F-46B0-877E-B375E250785A}" destId="{F9185269-DE28-4FDD-AE4C-98B05CAA9C01}" srcOrd="0" destOrd="0" parTransId="{FB9DFB88-CBDF-4306-8789-C0AC8CF1B380}" sibTransId="{AE39D508-2086-4A10-BF28-9EE5DF958174}"/>
    <dgm:cxn modelId="{FD59229A-851F-497D-8E81-704D49ADB52F}" srcId="{0CA43716-008D-4EC9-8970-E952742FA8A5}" destId="{38B3FAE5-9DA7-4485-A815-5E064788BFD9}" srcOrd="2" destOrd="0" parTransId="{D5AD8B4F-060C-43C9-BDD4-0528E1421A63}" sibTransId="{B1C92B56-50FF-46E7-8117-EBF5F445A1AB}"/>
    <dgm:cxn modelId="{C804C5E4-5D79-4FCA-B3C3-E2D1AE4200FA}" type="presOf" srcId="{1D4C59FB-0548-45AB-9493-645A8D014A4E}" destId="{726663E9-C471-4B03-9899-B159E438D813}" srcOrd="1" destOrd="0" presId="urn:microsoft.com/office/officeart/2005/8/layout/hierarchy5"/>
    <dgm:cxn modelId="{DF73A95D-90E5-4FC9-8FF1-009842320932}" type="presOf" srcId="{F9185269-DE28-4FDD-AE4C-98B05CAA9C01}" destId="{8D3D7229-F4D0-49D8-86B1-1598681C323E}" srcOrd="0" destOrd="0" presId="urn:microsoft.com/office/officeart/2005/8/layout/hierarchy5"/>
    <dgm:cxn modelId="{0F27029B-6202-4E91-85F7-3798865DE58C}" type="presOf" srcId="{7096A4B4-602C-47FD-9D4F-5EEFB7EC2810}" destId="{3C4458C0-5DCA-47A1-B870-BAB052B24407}" srcOrd="0" destOrd="0" presId="urn:microsoft.com/office/officeart/2005/8/layout/hierarchy5"/>
    <dgm:cxn modelId="{D839946E-4F9B-4FA5-A982-906A68550FC9}" type="presOf" srcId="{7096A4B4-602C-47FD-9D4F-5EEFB7EC2810}" destId="{DEEF6CC8-18B5-4223-96E2-108BCDDD2ED8}" srcOrd="1" destOrd="0" presId="urn:microsoft.com/office/officeart/2005/8/layout/hierarchy5"/>
    <dgm:cxn modelId="{D65630FD-CFA0-46BB-AD07-FD072425EB42}" type="presOf" srcId="{46280C68-1329-4FED-A9DC-E590312AA6CD}" destId="{EDED8EF7-59FD-4F38-8D6D-948A3DDE8B9F}" srcOrd="0" destOrd="0" presId="urn:microsoft.com/office/officeart/2005/8/layout/hierarchy5"/>
    <dgm:cxn modelId="{1445F867-3459-4845-98B2-9F84133E6111}" type="presOf" srcId="{5F5DC8C0-55F5-4889-B2F0-B2870F211BE5}" destId="{71DD5A01-3A7E-4803-8E51-AB5B0C592530}" srcOrd="0" destOrd="0" presId="urn:microsoft.com/office/officeart/2005/8/layout/hierarchy5"/>
    <dgm:cxn modelId="{D173A3CA-0CFF-4D03-8B5A-3A15DF6D2263}" type="presOf" srcId="{5F5DC8C0-55F5-4889-B2F0-B2870F211BE5}" destId="{375368B5-3B3C-46A8-BA3D-B620EA1DFA37}" srcOrd="1" destOrd="0" presId="urn:microsoft.com/office/officeart/2005/8/layout/hierarchy5"/>
    <dgm:cxn modelId="{AAB2EBFF-E738-4E34-BAE3-F63D3B3197C3}" srcId="{0CA43716-008D-4EC9-8970-E952742FA8A5}" destId="{F0D7BB3B-DD7F-4281-A343-0D283671D652}" srcOrd="5" destOrd="0" parTransId="{7A63909C-6EA9-4434-AF12-0DE3953E167F}" sibTransId="{F616F957-98EA-4200-AC34-4723F164E7C0}"/>
    <dgm:cxn modelId="{889706EE-975A-4D90-9F1C-8219D21BFD9F}" srcId="{18664B3A-2B43-4DBC-BA93-03594CBAC242}" destId="{90CE1B91-3B82-4BAC-AF1F-358C1DF520A0}" srcOrd="1" destOrd="0" parTransId="{BBC76012-F851-4662-A337-15CBF0016681}" sibTransId="{BE3BA5DA-9C60-4118-8CDE-F17A63FE7D20}"/>
    <dgm:cxn modelId="{1F389250-3EE6-416F-BA00-C9CAF859E1B1}" type="presOf" srcId="{73D7D70B-7FAE-4A05-A106-5C48EB30EFCE}" destId="{21A3742F-5F1A-4218-A970-67DF79596F7D}" srcOrd="0" destOrd="0" presId="urn:microsoft.com/office/officeart/2005/8/layout/hierarchy5"/>
    <dgm:cxn modelId="{E64D29E5-7DD1-4C07-9172-CA28A1536F72}" type="presOf" srcId="{F0D7BB3B-DD7F-4281-A343-0D283671D652}" destId="{853CA0A3-5A10-4EE7-8AF1-50FA62F18B9F}" srcOrd="1" destOrd="0" presId="urn:microsoft.com/office/officeart/2005/8/layout/hierarchy5"/>
    <dgm:cxn modelId="{7DA44299-9546-4930-BA46-7E1243890531}" srcId="{0CA43716-008D-4EC9-8970-E952742FA8A5}" destId="{73D7D70B-7FAE-4A05-A106-5C48EB30EFCE}" srcOrd="1" destOrd="0" parTransId="{F0555020-C50A-4A31-89F2-61B250906383}" sibTransId="{B4CEC701-34E0-4462-B03A-9297C9BD56A0}"/>
    <dgm:cxn modelId="{4159239D-5627-4610-A204-37DCB99B7E6F}" srcId="{0E77C0E6-390C-454F-994E-498755A4CF9F}" destId="{D48D4258-3DA8-4E10-8544-C1EBFC07F76A}" srcOrd="0" destOrd="0" parTransId="{46280C68-1329-4FED-A9DC-E590312AA6CD}" sibTransId="{A7D9B5B3-4F0D-4ACC-BD44-5CF328D2F7D9}"/>
    <dgm:cxn modelId="{AD12319E-1316-434F-AA0B-A2C85EF9FF9C}" type="presOf" srcId="{77FFEA32-33B5-4A54-8228-11945DBE6BFC}" destId="{7F281D54-E647-46E6-B970-3B8FDD762911}" srcOrd="0" destOrd="0" presId="urn:microsoft.com/office/officeart/2005/8/layout/hierarchy5"/>
    <dgm:cxn modelId="{BF989AB9-0EBF-40FA-A1DD-FABF8B38B276}" type="presOf" srcId="{46280C68-1329-4FED-A9DC-E590312AA6CD}" destId="{474E2296-6E81-4AE2-8908-E6DED7AE13F2}" srcOrd="1" destOrd="0" presId="urn:microsoft.com/office/officeart/2005/8/layout/hierarchy5"/>
    <dgm:cxn modelId="{602EE5F3-A9E0-4260-AC82-6E8691FACF30}" type="presOf" srcId="{E0FB6F30-2875-44CC-A773-939C7C8E670A}" destId="{6A34762F-95AB-49F0-9400-CA721656395E}" srcOrd="0" destOrd="0" presId="urn:microsoft.com/office/officeart/2005/8/layout/hierarchy5"/>
    <dgm:cxn modelId="{EF691E36-3248-4D50-B9DE-1EEF6D4CE2D4}" type="presOf" srcId="{9D85B7ED-A83E-43BD-A5E9-1E8D0E073372}" destId="{79A04F71-C649-4BD9-9E32-BF8F1D4CF60E}" srcOrd="0" destOrd="0" presId="urn:microsoft.com/office/officeart/2005/8/layout/hierarchy5"/>
    <dgm:cxn modelId="{5F743F32-AC18-4238-8AAC-594ABF169CC2}" type="presParOf" srcId="{A9741951-621F-491B-BFE2-1A3A8093948F}" destId="{AE704D63-2543-4FF6-B7F4-8CE3FBCE8CE7}" srcOrd="0" destOrd="0" presId="urn:microsoft.com/office/officeart/2005/8/layout/hierarchy5"/>
    <dgm:cxn modelId="{B4BA0D30-5C6D-47E8-8FC5-03F8F6CB1B80}" type="presParOf" srcId="{AE704D63-2543-4FF6-B7F4-8CE3FBCE8CE7}" destId="{6DCE3AC8-839B-479A-9AD6-502024A6340D}" srcOrd="0" destOrd="0" presId="urn:microsoft.com/office/officeart/2005/8/layout/hierarchy5"/>
    <dgm:cxn modelId="{53A7B6AD-E61D-4BB9-BF53-6630703C4419}" type="presParOf" srcId="{AE704D63-2543-4FF6-B7F4-8CE3FBCE8CE7}" destId="{F3A4DAE5-5186-4B63-8A5A-795FDD9A4AA3}" srcOrd="1" destOrd="0" presId="urn:microsoft.com/office/officeart/2005/8/layout/hierarchy5"/>
    <dgm:cxn modelId="{E75FEED0-76D3-4CC0-9E02-7CCDF38E1774}" type="presParOf" srcId="{F3A4DAE5-5186-4B63-8A5A-795FDD9A4AA3}" destId="{8BE03E2F-090D-41F7-94E0-7C29333D8BD5}" srcOrd="0" destOrd="0" presId="urn:microsoft.com/office/officeart/2005/8/layout/hierarchy5"/>
    <dgm:cxn modelId="{298D3B26-809C-4A78-8D96-4F73FA25E9DD}" type="presParOf" srcId="{8BE03E2F-090D-41F7-94E0-7C29333D8BD5}" destId="{AF7EDA12-4511-400C-82A1-3CE7E19DFF50}" srcOrd="0" destOrd="0" presId="urn:microsoft.com/office/officeart/2005/8/layout/hierarchy5"/>
    <dgm:cxn modelId="{612FBF18-7A78-4F07-A761-564653FF689E}" type="presParOf" srcId="{8BE03E2F-090D-41F7-94E0-7C29333D8BD5}" destId="{88B44BA4-D485-4918-A20C-EE486967DA95}" srcOrd="1" destOrd="0" presId="urn:microsoft.com/office/officeart/2005/8/layout/hierarchy5"/>
    <dgm:cxn modelId="{3AD9D41B-5C8C-4EBF-B94A-92F4FD4E20A0}" type="presParOf" srcId="{88B44BA4-D485-4918-A20C-EE486967DA95}" destId="{34DE187E-EA50-400E-A0FD-C650E3237C8B}" srcOrd="0" destOrd="0" presId="urn:microsoft.com/office/officeart/2005/8/layout/hierarchy5"/>
    <dgm:cxn modelId="{FD5B1A01-8365-46E5-B983-D3C2213F67B9}" type="presParOf" srcId="{34DE187E-EA50-400E-A0FD-C650E3237C8B}" destId="{A8A2303B-E78E-46F8-A738-3EA1F90D0626}" srcOrd="0" destOrd="0" presId="urn:microsoft.com/office/officeart/2005/8/layout/hierarchy5"/>
    <dgm:cxn modelId="{119BE7D1-84AC-405D-BD1F-A7DF5E1C1C94}" type="presParOf" srcId="{88B44BA4-D485-4918-A20C-EE486967DA95}" destId="{4A0EE72D-A7BC-47E1-A58A-3FA10B5AA3BB}" srcOrd="1" destOrd="0" presId="urn:microsoft.com/office/officeart/2005/8/layout/hierarchy5"/>
    <dgm:cxn modelId="{8D9A9030-4046-4FCD-9E58-0F5521E5FF78}" type="presParOf" srcId="{4A0EE72D-A7BC-47E1-A58A-3FA10B5AA3BB}" destId="{79A04F71-C649-4BD9-9E32-BF8F1D4CF60E}" srcOrd="0" destOrd="0" presId="urn:microsoft.com/office/officeart/2005/8/layout/hierarchy5"/>
    <dgm:cxn modelId="{4BC33F1D-3B08-4209-97DA-367D5CB11BED}" type="presParOf" srcId="{4A0EE72D-A7BC-47E1-A58A-3FA10B5AA3BB}" destId="{9E7BA990-1AB1-4BE8-9F81-1062EFC4BC34}" srcOrd="1" destOrd="0" presId="urn:microsoft.com/office/officeart/2005/8/layout/hierarchy5"/>
    <dgm:cxn modelId="{6A570ABF-4873-464A-8799-7B50E389E227}" type="presParOf" srcId="{9E7BA990-1AB1-4BE8-9F81-1062EFC4BC34}" destId="{09AE2377-D2AF-483B-A1CF-620E75EC6AEB}" srcOrd="0" destOrd="0" presId="urn:microsoft.com/office/officeart/2005/8/layout/hierarchy5"/>
    <dgm:cxn modelId="{F4352492-D5FF-4D09-9995-A3211C7AC48F}" type="presParOf" srcId="{09AE2377-D2AF-483B-A1CF-620E75EC6AEB}" destId="{CE8745DB-A488-4C16-A006-3DE909C18CDA}" srcOrd="0" destOrd="0" presId="urn:microsoft.com/office/officeart/2005/8/layout/hierarchy5"/>
    <dgm:cxn modelId="{E528D15B-381E-410F-8F59-4363B5772CB2}" type="presParOf" srcId="{9E7BA990-1AB1-4BE8-9F81-1062EFC4BC34}" destId="{FF557BCE-32A3-41AE-94B1-F1BE4237819C}" srcOrd="1" destOrd="0" presId="urn:microsoft.com/office/officeart/2005/8/layout/hierarchy5"/>
    <dgm:cxn modelId="{D61A49DC-A9BF-4B7D-908D-429A09AF235D}" type="presParOf" srcId="{FF557BCE-32A3-41AE-94B1-F1BE4237819C}" destId="{2F1B9A95-9185-4E0E-BF7A-9866D5BD7BFA}" srcOrd="0" destOrd="0" presId="urn:microsoft.com/office/officeart/2005/8/layout/hierarchy5"/>
    <dgm:cxn modelId="{2995F20C-3E6E-4E09-870D-45A24F31EC79}" type="presParOf" srcId="{FF557BCE-32A3-41AE-94B1-F1BE4237819C}" destId="{085EAECC-A993-4F07-8E01-1E6D5895B6A2}" srcOrd="1" destOrd="0" presId="urn:microsoft.com/office/officeart/2005/8/layout/hierarchy5"/>
    <dgm:cxn modelId="{0D030888-DF96-46F2-8CA8-AB448015FAE6}" type="presParOf" srcId="{085EAECC-A993-4F07-8E01-1E6D5895B6A2}" destId="{EDED8EF7-59FD-4F38-8D6D-948A3DDE8B9F}" srcOrd="0" destOrd="0" presId="urn:microsoft.com/office/officeart/2005/8/layout/hierarchy5"/>
    <dgm:cxn modelId="{E062EBEF-C499-4E37-9FC3-EFBB624A6500}" type="presParOf" srcId="{EDED8EF7-59FD-4F38-8D6D-948A3DDE8B9F}" destId="{474E2296-6E81-4AE2-8908-E6DED7AE13F2}" srcOrd="0" destOrd="0" presId="urn:microsoft.com/office/officeart/2005/8/layout/hierarchy5"/>
    <dgm:cxn modelId="{9944132A-9794-4DA9-BF50-7EDB30F650FF}" type="presParOf" srcId="{085EAECC-A993-4F07-8E01-1E6D5895B6A2}" destId="{C990333B-5FAE-4916-B1A5-517F3FE8E908}" srcOrd="1" destOrd="0" presId="urn:microsoft.com/office/officeart/2005/8/layout/hierarchy5"/>
    <dgm:cxn modelId="{B59D3E44-1878-4DE9-86DC-63E578C3516D}" type="presParOf" srcId="{C990333B-5FAE-4916-B1A5-517F3FE8E908}" destId="{404A859F-4BA7-4BEF-89EC-81EC40B467FF}" srcOrd="0" destOrd="0" presId="urn:microsoft.com/office/officeart/2005/8/layout/hierarchy5"/>
    <dgm:cxn modelId="{E548FB6F-973E-41EF-B161-12207248AB0E}" type="presParOf" srcId="{C990333B-5FAE-4916-B1A5-517F3FE8E908}" destId="{300E2E7D-2152-40FF-AAAD-1DED9901C089}" srcOrd="1" destOrd="0" presId="urn:microsoft.com/office/officeart/2005/8/layout/hierarchy5"/>
    <dgm:cxn modelId="{9507184A-F990-4AC9-B098-1DF60F25DEF0}" type="presParOf" srcId="{300E2E7D-2152-40FF-AAAD-1DED9901C089}" destId="{3C4458C0-5DCA-47A1-B870-BAB052B24407}" srcOrd="0" destOrd="0" presId="urn:microsoft.com/office/officeart/2005/8/layout/hierarchy5"/>
    <dgm:cxn modelId="{05087BF7-5B8A-4FEA-B5E1-DCBB32B59529}" type="presParOf" srcId="{3C4458C0-5DCA-47A1-B870-BAB052B24407}" destId="{DEEF6CC8-18B5-4223-96E2-108BCDDD2ED8}" srcOrd="0" destOrd="0" presId="urn:microsoft.com/office/officeart/2005/8/layout/hierarchy5"/>
    <dgm:cxn modelId="{FC2FD76B-3E47-4067-9D9F-D48571A16E7A}" type="presParOf" srcId="{300E2E7D-2152-40FF-AAAD-1DED9901C089}" destId="{20EC27DC-106D-486E-8FBC-076EB7459609}" srcOrd="1" destOrd="0" presId="urn:microsoft.com/office/officeart/2005/8/layout/hierarchy5"/>
    <dgm:cxn modelId="{B16BBFC7-2916-47BF-AF1F-EACED0250B38}" type="presParOf" srcId="{20EC27DC-106D-486E-8FBC-076EB7459609}" destId="{6A34762F-95AB-49F0-9400-CA721656395E}" srcOrd="0" destOrd="0" presId="urn:microsoft.com/office/officeart/2005/8/layout/hierarchy5"/>
    <dgm:cxn modelId="{60D60FB9-932A-4CB5-9C74-986BBA37D680}" type="presParOf" srcId="{20EC27DC-106D-486E-8FBC-076EB7459609}" destId="{2C719B80-700E-45A4-A759-3287E349D76E}" srcOrd="1" destOrd="0" presId="urn:microsoft.com/office/officeart/2005/8/layout/hierarchy5"/>
    <dgm:cxn modelId="{153CA69A-7638-4394-BA62-57EFFD84CE9A}" type="presParOf" srcId="{2C719B80-700E-45A4-A759-3287E349D76E}" destId="{3F452B43-9E53-4F95-AC2D-D61925A79294}" srcOrd="0" destOrd="0" presId="urn:microsoft.com/office/officeart/2005/8/layout/hierarchy5"/>
    <dgm:cxn modelId="{E996D2D1-8179-4821-B238-18B77FBA92F2}" type="presParOf" srcId="{3F452B43-9E53-4F95-AC2D-D61925A79294}" destId="{2C903DCF-ADF8-4299-9750-AC9C36899083}" srcOrd="0" destOrd="0" presId="urn:microsoft.com/office/officeart/2005/8/layout/hierarchy5"/>
    <dgm:cxn modelId="{E39658DD-B2E3-44C0-8388-3CB0DFF8F761}" type="presParOf" srcId="{2C719B80-700E-45A4-A759-3287E349D76E}" destId="{6C53D73D-4CD0-4405-9E01-B8AF0F5F598E}" srcOrd="1" destOrd="0" presId="urn:microsoft.com/office/officeart/2005/8/layout/hierarchy5"/>
    <dgm:cxn modelId="{71EB3D1E-DAD0-46F5-8104-571F6661213D}" type="presParOf" srcId="{6C53D73D-4CD0-4405-9E01-B8AF0F5F598E}" destId="{E6068833-54C1-4946-854B-F4A3C1F07ED7}" srcOrd="0" destOrd="0" presId="urn:microsoft.com/office/officeart/2005/8/layout/hierarchy5"/>
    <dgm:cxn modelId="{631079B7-D801-4F9D-B431-2698E8DFE5C5}" type="presParOf" srcId="{6C53D73D-4CD0-4405-9E01-B8AF0F5F598E}" destId="{DAC340E4-F981-47AA-8C72-8A92C096F270}" srcOrd="1" destOrd="0" presId="urn:microsoft.com/office/officeart/2005/8/layout/hierarchy5"/>
    <dgm:cxn modelId="{47ADB376-1441-4AC7-B44E-8EC0716BA881}" type="presParOf" srcId="{085EAECC-A993-4F07-8E01-1E6D5895B6A2}" destId="{43983310-371F-44CF-B2D2-6AC566807E94}" srcOrd="2" destOrd="0" presId="urn:microsoft.com/office/officeart/2005/8/layout/hierarchy5"/>
    <dgm:cxn modelId="{C412C876-C721-4D18-AF0E-81FFE4936693}" type="presParOf" srcId="{43983310-371F-44CF-B2D2-6AC566807E94}" destId="{94FB032B-2B3B-4801-95B2-3D1E9C1CFE46}" srcOrd="0" destOrd="0" presId="urn:microsoft.com/office/officeart/2005/8/layout/hierarchy5"/>
    <dgm:cxn modelId="{20BAD8EA-BCD8-41F6-9440-5F32456AA893}" type="presParOf" srcId="{085EAECC-A993-4F07-8E01-1E6D5895B6A2}" destId="{2EBD5F42-E913-47FB-A6E3-6993DB4694BE}" srcOrd="3" destOrd="0" presId="urn:microsoft.com/office/officeart/2005/8/layout/hierarchy5"/>
    <dgm:cxn modelId="{41F78C79-1DA2-4E05-8331-4E34E5C14DFF}" type="presParOf" srcId="{2EBD5F42-E913-47FB-A6E3-6993DB4694BE}" destId="{EB93F80B-C537-4EAC-8DE9-F89638B2EE19}" srcOrd="0" destOrd="0" presId="urn:microsoft.com/office/officeart/2005/8/layout/hierarchy5"/>
    <dgm:cxn modelId="{E32D5566-5C47-40F7-829A-59EE009F8AE6}" type="presParOf" srcId="{2EBD5F42-E913-47FB-A6E3-6993DB4694BE}" destId="{59AD64A9-E50A-4B87-98C6-D058745F38F0}" srcOrd="1" destOrd="0" presId="urn:microsoft.com/office/officeart/2005/8/layout/hierarchy5"/>
    <dgm:cxn modelId="{E490F789-D185-4BD1-BE13-6F5BE21E260A}" type="presParOf" srcId="{085EAECC-A993-4F07-8E01-1E6D5895B6A2}" destId="{814B368F-45BA-406B-AAB8-8E3A96A09280}" srcOrd="4" destOrd="0" presId="urn:microsoft.com/office/officeart/2005/8/layout/hierarchy5"/>
    <dgm:cxn modelId="{B11B4E16-A754-4FD1-9458-8DFB077A9B6D}" type="presParOf" srcId="{814B368F-45BA-406B-AAB8-8E3A96A09280}" destId="{726663E9-C471-4B03-9899-B159E438D813}" srcOrd="0" destOrd="0" presId="urn:microsoft.com/office/officeart/2005/8/layout/hierarchy5"/>
    <dgm:cxn modelId="{64FDDACA-E493-47D6-943F-2CC9DBA01CFD}" type="presParOf" srcId="{085EAECC-A993-4F07-8E01-1E6D5895B6A2}" destId="{C4800B41-5E7D-4A7E-8C53-BB09410CC78E}" srcOrd="5" destOrd="0" presId="urn:microsoft.com/office/officeart/2005/8/layout/hierarchy5"/>
    <dgm:cxn modelId="{5C33FBCE-D23C-4160-881F-593A4140F2EF}" type="presParOf" srcId="{C4800B41-5E7D-4A7E-8C53-BB09410CC78E}" destId="{3339F553-D41A-4FA6-B628-61C3E39719F3}" srcOrd="0" destOrd="0" presId="urn:microsoft.com/office/officeart/2005/8/layout/hierarchy5"/>
    <dgm:cxn modelId="{03686842-AEC4-456B-9283-783421E14C81}" type="presParOf" srcId="{C4800B41-5E7D-4A7E-8C53-BB09410CC78E}" destId="{A90124AF-4A08-4BD5-B2DB-B2EF60A0ACE5}" srcOrd="1" destOrd="0" presId="urn:microsoft.com/office/officeart/2005/8/layout/hierarchy5"/>
    <dgm:cxn modelId="{DD514C9B-38F4-4599-B10A-C8DEFCCBE8A7}" type="presParOf" srcId="{A90124AF-4A08-4BD5-B2DB-B2EF60A0ACE5}" destId="{2DF9A728-C36F-4161-8B2B-49E8D1E6D884}" srcOrd="0" destOrd="0" presId="urn:microsoft.com/office/officeart/2005/8/layout/hierarchy5"/>
    <dgm:cxn modelId="{DD5C3FAB-E459-4EDD-A1F6-E3772FE74A43}" type="presParOf" srcId="{2DF9A728-C36F-4161-8B2B-49E8D1E6D884}" destId="{B844DBC0-5479-4301-B2F7-42BBA5C235B8}" srcOrd="0" destOrd="0" presId="urn:microsoft.com/office/officeart/2005/8/layout/hierarchy5"/>
    <dgm:cxn modelId="{91E6F829-C105-4E58-BB45-2268B3F7D786}" type="presParOf" srcId="{A90124AF-4A08-4BD5-B2DB-B2EF60A0ACE5}" destId="{D133DA7A-0E31-4D70-B6E0-2EC49A11F834}" srcOrd="1" destOrd="0" presId="urn:microsoft.com/office/officeart/2005/8/layout/hierarchy5"/>
    <dgm:cxn modelId="{B140B81D-7F87-4E00-9F4D-977B2DEC490A}" type="presParOf" srcId="{D133DA7A-0E31-4D70-B6E0-2EC49A11F834}" destId="{8D3D7229-F4D0-49D8-86B1-1598681C323E}" srcOrd="0" destOrd="0" presId="urn:microsoft.com/office/officeart/2005/8/layout/hierarchy5"/>
    <dgm:cxn modelId="{5BBE9752-0E3F-4C83-BE6B-BA148D7DC98E}" type="presParOf" srcId="{D133DA7A-0E31-4D70-B6E0-2EC49A11F834}" destId="{4BB36630-27A8-4F85-8583-AA3E31A9DC11}" srcOrd="1" destOrd="0" presId="urn:microsoft.com/office/officeart/2005/8/layout/hierarchy5"/>
    <dgm:cxn modelId="{6F732921-D70A-4FCB-BCBC-849530A6B1E5}" type="presParOf" srcId="{4BB36630-27A8-4F85-8583-AA3E31A9DC11}" destId="{71DD5A01-3A7E-4803-8E51-AB5B0C592530}" srcOrd="0" destOrd="0" presId="urn:microsoft.com/office/officeart/2005/8/layout/hierarchy5"/>
    <dgm:cxn modelId="{D8DD126D-906F-4CFE-A68C-0F6DA1A4FE23}" type="presParOf" srcId="{71DD5A01-3A7E-4803-8E51-AB5B0C592530}" destId="{375368B5-3B3C-46A8-BA3D-B620EA1DFA37}" srcOrd="0" destOrd="0" presId="urn:microsoft.com/office/officeart/2005/8/layout/hierarchy5"/>
    <dgm:cxn modelId="{A8FA6380-51DB-4761-8B73-B2FFEF7F62CB}" type="presParOf" srcId="{4BB36630-27A8-4F85-8583-AA3E31A9DC11}" destId="{DFA1E80F-6956-43EA-AB94-711DE3A17FF1}" srcOrd="1" destOrd="0" presId="urn:microsoft.com/office/officeart/2005/8/layout/hierarchy5"/>
    <dgm:cxn modelId="{9FBCBCEA-DD4D-40A4-9899-DE899F54BBEA}" type="presParOf" srcId="{DFA1E80F-6956-43EA-AB94-711DE3A17FF1}" destId="{7F281D54-E647-46E6-B970-3B8FDD762911}" srcOrd="0" destOrd="0" presId="urn:microsoft.com/office/officeart/2005/8/layout/hierarchy5"/>
    <dgm:cxn modelId="{C44300D1-C1CE-4EBC-A7D4-F921B201B67F}" type="presParOf" srcId="{DFA1E80F-6956-43EA-AB94-711DE3A17FF1}" destId="{50A5969A-D841-4375-835A-C4808B8F12B1}" srcOrd="1" destOrd="0" presId="urn:microsoft.com/office/officeart/2005/8/layout/hierarchy5"/>
    <dgm:cxn modelId="{F6116C09-3C21-4396-8060-C9CE9BDBF2F5}" type="presParOf" srcId="{88B44BA4-D485-4918-A20C-EE486967DA95}" destId="{3F28ACF6-C84B-4F99-886D-22AD662EF5B3}" srcOrd="2" destOrd="0" presId="urn:microsoft.com/office/officeart/2005/8/layout/hierarchy5"/>
    <dgm:cxn modelId="{7958B837-058D-4DDC-9608-CEA4CE43FF37}" type="presParOf" srcId="{3F28ACF6-C84B-4F99-886D-22AD662EF5B3}" destId="{CF99DACA-FF46-4F43-B49B-B8D158F82DD3}" srcOrd="0" destOrd="0" presId="urn:microsoft.com/office/officeart/2005/8/layout/hierarchy5"/>
    <dgm:cxn modelId="{EA138535-AFF2-42BD-8497-BA6327072195}" type="presParOf" srcId="{88B44BA4-D485-4918-A20C-EE486967DA95}" destId="{4C7A6964-EB16-4573-AE59-8F3BEDDDBDCD}" srcOrd="3" destOrd="0" presId="urn:microsoft.com/office/officeart/2005/8/layout/hierarchy5"/>
    <dgm:cxn modelId="{E86ECF3D-1FAC-4F97-943F-1F1503BA4099}" type="presParOf" srcId="{4C7A6964-EB16-4573-AE59-8F3BEDDDBDCD}" destId="{6E5AB1C9-A78D-4E4F-B467-50450F90523F}" srcOrd="0" destOrd="0" presId="urn:microsoft.com/office/officeart/2005/8/layout/hierarchy5"/>
    <dgm:cxn modelId="{4C19D6C2-02CB-48B3-BF7B-2AC80DF3CBDB}" type="presParOf" srcId="{4C7A6964-EB16-4573-AE59-8F3BEDDDBDCD}" destId="{B21A41D5-5978-4713-B716-947B61795520}" srcOrd="1" destOrd="0" presId="urn:microsoft.com/office/officeart/2005/8/layout/hierarchy5"/>
    <dgm:cxn modelId="{23998CE1-6910-41B0-A136-9E197F4C4059}" type="presParOf" srcId="{A9741951-621F-491B-BFE2-1A3A8093948F}" destId="{B4D2E542-5E4A-45BB-9066-4A06DFA078EC}" srcOrd="1" destOrd="0" presId="urn:microsoft.com/office/officeart/2005/8/layout/hierarchy5"/>
    <dgm:cxn modelId="{A243141E-574E-40C1-AC21-3DA6CCFCC55F}" type="presParOf" srcId="{B4D2E542-5E4A-45BB-9066-4A06DFA078EC}" destId="{6F10DF9A-2C96-4369-BC25-2C88BC35A0C3}" srcOrd="0" destOrd="0" presId="urn:microsoft.com/office/officeart/2005/8/layout/hierarchy5"/>
    <dgm:cxn modelId="{4B82D3BA-46F6-42B3-B41C-8FBE458051D7}" type="presParOf" srcId="{6F10DF9A-2C96-4369-BC25-2C88BC35A0C3}" destId="{21A3742F-5F1A-4218-A970-67DF79596F7D}" srcOrd="0" destOrd="0" presId="urn:microsoft.com/office/officeart/2005/8/layout/hierarchy5"/>
    <dgm:cxn modelId="{211E0CBE-CF9D-4BEF-B898-78595E0F1863}" type="presParOf" srcId="{6F10DF9A-2C96-4369-BC25-2C88BC35A0C3}" destId="{1885F47A-E678-4407-AC0C-A9BAC4F91EF0}" srcOrd="1" destOrd="0" presId="urn:microsoft.com/office/officeart/2005/8/layout/hierarchy5"/>
    <dgm:cxn modelId="{B5D7A783-B803-4FBC-ACD8-853356A08959}" type="presParOf" srcId="{B4D2E542-5E4A-45BB-9066-4A06DFA078EC}" destId="{FADEE813-B767-49EB-B5AC-1987A652FDD7}" srcOrd="1" destOrd="0" presId="urn:microsoft.com/office/officeart/2005/8/layout/hierarchy5"/>
    <dgm:cxn modelId="{2AC4F289-135A-49D5-B830-F7A1DC60685D}" type="presParOf" srcId="{FADEE813-B767-49EB-B5AC-1987A652FDD7}" destId="{FAD477EA-BFC0-4CB9-ABEF-C1F628239300}" srcOrd="0" destOrd="0" presId="urn:microsoft.com/office/officeart/2005/8/layout/hierarchy5"/>
    <dgm:cxn modelId="{E7AABF6E-5A28-45BA-94A3-DF5231FBC35A}" type="presParOf" srcId="{B4D2E542-5E4A-45BB-9066-4A06DFA078EC}" destId="{DAE21790-2404-4CEB-8BF5-0FB9FC19EE9C}" srcOrd="2" destOrd="0" presId="urn:microsoft.com/office/officeart/2005/8/layout/hierarchy5"/>
    <dgm:cxn modelId="{7DD8542F-4BE4-455F-B229-65767058F868}" type="presParOf" srcId="{DAE21790-2404-4CEB-8BF5-0FB9FC19EE9C}" destId="{D8791528-C3A5-4B09-8BAF-DBE364793747}" srcOrd="0" destOrd="0" presId="urn:microsoft.com/office/officeart/2005/8/layout/hierarchy5"/>
    <dgm:cxn modelId="{ABF10726-1002-4E22-B7F2-64D754AAF9EB}" type="presParOf" srcId="{DAE21790-2404-4CEB-8BF5-0FB9FC19EE9C}" destId="{D28EA2F5-A938-4F7C-9099-A0DDD4231714}" srcOrd="1" destOrd="0" presId="urn:microsoft.com/office/officeart/2005/8/layout/hierarchy5"/>
    <dgm:cxn modelId="{8BD0FB43-614A-4B31-922C-AEC51A91528B}" type="presParOf" srcId="{B4D2E542-5E4A-45BB-9066-4A06DFA078EC}" destId="{450150E1-D239-46E8-9A78-91D0723275AB}" srcOrd="3" destOrd="0" presId="urn:microsoft.com/office/officeart/2005/8/layout/hierarchy5"/>
    <dgm:cxn modelId="{1F50DF48-5593-4347-A719-B4FB25BABAC3}" type="presParOf" srcId="{450150E1-D239-46E8-9A78-91D0723275AB}" destId="{FAC1433C-D9C8-4FDB-99CB-5D4249AA4776}" srcOrd="0" destOrd="0" presId="urn:microsoft.com/office/officeart/2005/8/layout/hierarchy5"/>
    <dgm:cxn modelId="{12E37418-4C06-4C47-9BD1-E7EEC7FE3CA3}" type="presParOf" srcId="{B4D2E542-5E4A-45BB-9066-4A06DFA078EC}" destId="{5DB2C04A-BFFD-4A53-9685-E1D6F164F6F0}" srcOrd="4" destOrd="0" presId="urn:microsoft.com/office/officeart/2005/8/layout/hierarchy5"/>
    <dgm:cxn modelId="{63F5325F-75B7-47EE-ABB2-34528563B58D}" type="presParOf" srcId="{5DB2C04A-BFFD-4A53-9685-E1D6F164F6F0}" destId="{B1A43766-BBC9-4543-B1B4-E35EE6563390}" srcOrd="0" destOrd="0" presId="urn:microsoft.com/office/officeart/2005/8/layout/hierarchy5"/>
    <dgm:cxn modelId="{69AD34A5-449E-4F03-9662-C8B7AA2599E2}" type="presParOf" srcId="{5DB2C04A-BFFD-4A53-9685-E1D6F164F6F0}" destId="{0C19D335-697C-42E2-9F32-EB39078B85FC}" srcOrd="1" destOrd="0" presId="urn:microsoft.com/office/officeart/2005/8/layout/hierarchy5"/>
    <dgm:cxn modelId="{72D7F53F-C95E-4A2C-B1CD-ED54A3E0D32A}" type="presParOf" srcId="{B4D2E542-5E4A-45BB-9066-4A06DFA078EC}" destId="{91BF248F-03CA-4911-9DC9-A877E5081471}" srcOrd="5" destOrd="0" presId="urn:microsoft.com/office/officeart/2005/8/layout/hierarchy5"/>
    <dgm:cxn modelId="{5576D379-A6C8-463C-A87C-2ED0380A8663}" type="presParOf" srcId="{91BF248F-03CA-4911-9DC9-A877E5081471}" destId="{A4B3A3FE-9261-4910-8B6D-5D35D8B01656}" srcOrd="0" destOrd="0" presId="urn:microsoft.com/office/officeart/2005/8/layout/hierarchy5"/>
    <dgm:cxn modelId="{2AE9ACD2-6C31-476D-A9BB-384DC919556D}" type="presParOf" srcId="{B4D2E542-5E4A-45BB-9066-4A06DFA078EC}" destId="{6239622D-753B-4DAB-89B5-275A5C12F05E}" srcOrd="6" destOrd="0" presId="urn:microsoft.com/office/officeart/2005/8/layout/hierarchy5"/>
    <dgm:cxn modelId="{B2AF2326-DEAD-4CCB-AA78-2AC820BAE708}" type="presParOf" srcId="{6239622D-753B-4DAB-89B5-275A5C12F05E}" destId="{1BCC5BD9-95A6-48C6-B3CB-F100D2ADACB8}" srcOrd="0" destOrd="0" presId="urn:microsoft.com/office/officeart/2005/8/layout/hierarchy5"/>
    <dgm:cxn modelId="{4DE06617-2D90-4152-8640-CCD01EB3265C}" type="presParOf" srcId="{6239622D-753B-4DAB-89B5-275A5C12F05E}" destId="{1177AE58-1032-4665-AC67-07B8427F0A28}" srcOrd="1" destOrd="0" presId="urn:microsoft.com/office/officeart/2005/8/layout/hierarchy5"/>
    <dgm:cxn modelId="{4EE084A9-854B-48E0-B130-ED17211D7FB6}" type="presParOf" srcId="{B4D2E542-5E4A-45BB-9066-4A06DFA078EC}" destId="{F91BCE08-E155-4ED9-B6D0-6A69F6E12FC8}" srcOrd="7" destOrd="0" presId="urn:microsoft.com/office/officeart/2005/8/layout/hierarchy5"/>
    <dgm:cxn modelId="{B2958472-F7E2-474F-879E-8AFF5D27EF5A}" type="presParOf" srcId="{F91BCE08-E155-4ED9-B6D0-6A69F6E12FC8}" destId="{67A2EDD8-C4F1-4C8C-86DE-DA26529E7B11}" srcOrd="0" destOrd="0" presId="urn:microsoft.com/office/officeart/2005/8/layout/hierarchy5"/>
    <dgm:cxn modelId="{E6AF2D93-7ACB-4D18-9540-C9AE96643DF7}" type="presParOf" srcId="{B4D2E542-5E4A-45BB-9066-4A06DFA078EC}" destId="{A45048EA-F48A-430F-999C-D9B2C6DA93BD}" srcOrd="8" destOrd="0" presId="urn:microsoft.com/office/officeart/2005/8/layout/hierarchy5"/>
    <dgm:cxn modelId="{7131876E-F897-474B-8B8D-1FE857D6D656}" type="presParOf" srcId="{A45048EA-F48A-430F-999C-D9B2C6DA93BD}" destId="{7343EFAF-3C69-457F-92C8-485EC983842F}" srcOrd="0" destOrd="0" presId="urn:microsoft.com/office/officeart/2005/8/layout/hierarchy5"/>
    <dgm:cxn modelId="{1F3CCBFC-BE8D-419C-AECD-484F67073CF2}" type="presParOf" srcId="{A45048EA-F48A-430F-999C-D9B2C6DA93BD}" destId="{853CA0A3-5A10-4EE7-8AF1-50FA62F18B9F}" srcOrd="1" destOrd="0" presId="urn:microsoft.com/office/officeart/2005/8/layout/hierarchy5"/>
    <dgm:cxn modelId="{BB7091E9-AD1F-46E1-8DB8-3478182D51C3}" type="presParOf" srcId="{B4D2E542-5E4A-45BB-9066-4A06DFA078EC}" destId="{8120BA95-0E7D-4FCA-A65B-D507B062DFE3}" srcOrd="9" destOrd="0" presId="urn:microsoft.com/office/officeart/2005/8/layout/hierarchy5"/>
    <dgm:cxn modelId="{D6B3D6B5-858B-4E04-AA0D-506767EA4E1D}" type="presParOf" srcId="{8120BA95-0E7D-4FCA-A65B-D507B062DFE3}" destId="{755B4147-7747-427F-95DA-9D56FDF7A32C}" srcOrd="0" destOrd="0" presId="urn:microsoft.com/office/officeart/2005/8/layout/hierarchy5"/>
    <dgm:cxn modelId="{2877DFD4-5923-458D-BC8D-0FCEECE2F9E5}" type="presParOf" srcId="{B4D2E542-5E4A-45BB-9066-4A06DFA078EC}" destId="{64A36345-102E-443B-AC4C-ECF76C4C2A19}" srcOrd="10" destOrd="0" presId="urn:microsoft.com/office/officeart/2005/8/layout/hierarchy5"/>
    <dgm:cxn modelId="{BFA970F2-217E-447D-AB90-4047C2062E09}" type="presParOf" srcId="{64A36345-102E-443B-AC4C-ECF76C4C2A19}" destId="{909CDDAC-1309-434E-A8D7-FA7D4E9AA3E2}" srcOrd="0" destOrd="0" presId="urn:microsoft.com/office/officeart/2005/8/layout/hierarchy5"/>
    <dgm:cxn modelId="{3473BE5F-823E-49CC-9F7D-D8854139BF96}" type="presParOf" srcId="{64A36345-102E-443B-AC4C-ECF76C4C2A19}" destId="{F951673F-88E7-4C6F-88F4-30383E6FDF46}"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CDDAC-1309-434E-A8D7-FA7D4E9AA3E2}">
      <dsp:nvSpPr>
        <dsp:cNvPr id="0" name=""/>
        <dsp:cNvSpPr/>
      </dsp:nvSpPr>
      <dsp:spPr>
        <a:xfrm>
          <a:off x="7006964" y="0"/>
          <a:ext cx="1170965" cy="5059363"/>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a:latin typeface="Times New Roman" panose="02020603050405020304" pitchFamily="18" charset="0"/>
              <a:ea typeface="Tahoma" panose="020B0604030504040204" pitchFamily="34" charset="0"/>
              <a:cs typeface="Times New Roman" panose="02020603050405020304" pitchFamily="18" charset="0"/>
            </a:rPr>
            <a:t>Model:   Log normal</a:t>
          </a:r>
        </a:p>
      </dsp:txBody>
      <dsp:txXfrm>
        <a:off x="7006964" y="0"/>
        <a:ext cx="1170965" cy="1517808"/>
      </dsp:txXfrm>
    </dsp:sp>
    <dsp:sp modelId="{7343EFAF-3C69-457F-92C8-485EC983842F}">
      <dsp:nvSpPr>
        <dsp:cNvPr id="0" name=""/>
        <dsp:cNvSpPr/>
      </dsp:nvSpPr>
      <dsp:spPr>
        <a:xfrm>
          <a:off x="5516176" y="0"/>
          <a:ext cx="1295626" cy="5059363"/>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latin typeface="Times New Roman" panose="02020603050405020304" pitchFamily="18" charset="0"/>
              <a:ea typeface="Tahoma" panose="020B0604030504040204" pitchFamily="34" charset="0"/>
              <a:cs typeface="Times New Roman" panose="02020603050405020304" pitchFamily="18" charset="0"/>
            </a:rPr>
            <a:t>Intensity of market participation</a:t>
          </a:r>
        </a:p>
      </dsp:txBody>
      <dsp:txXfrm>
        <a:off x="5516176" y="0"/>
        <a:ext cx="1295626" cy="1517808"/>
      </dsp:txXfrm>
    </dsp:sp>
    <dsp:sp modelId="{1BCC5BD9-95A6-48C6-B3CB-F100D2ADACB8}">
      <dsp:nvSpPr>
        <dsp:cNvPr id="0" name=""/>
        <dsp:cNvSpPr/>
      </dsp:nvSpPr>
      <dsp:spPr>
        <a:xfrm>
          <a:off x="4150049" y="0"/>
          <a:ext cx="1170965" cy="5059363"/>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a:latin typeface="Times New Roman" panose="02020603050405020304" pitchFamily="18" charset="0"/>
              <a:ea typeface="Tahoma" panose="020B0604030504040204" pitchFamily="34" charset="0"/>
              <a:cs typeface="Times New Roman" panose="02020603050405020304" pitchFamily="18" charset="0"/>
            </a:rPr>
            <a:t>Model: Ordered probit</a:t>
          </a:r>
        </a:p>
      </dsp:txBody>
      <dsp:txXfrm>
        <a:off x="4150049" y="0"/>
        <a:ext cx="1170965" cy="1517808"/>
      </dsp:txXfrm>
    </dsp:sp>
    <dsp:sp modelId="{B1A43766-BBC9-4543-B1B4-E35EE6563390}">
      <dsp:nvSpPr>
        <dsp:cNvPr id="0" name=""/>
        <dsp:cNvSpPr/>
      </dsp:nvSpPr>
      <dsp:spPr>
        <a:xfrm>
          <a:off x="2783923" y="0"/>
          <a:ext cx="1170965" cy="5059363"/>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a:latin typeface="Times New Roman" panose="02020603050405020304" pitchFamily="18" charset="0"/>
              <a:ea typeface="Tahoma" panose="020B0604030504040204" pitchFamily="34" charset="0"/>
              <a:cs typeface="Times New Roman" panose="02020603050405020304" pitchFamily="18" charset="0"/>
            </a:rPr>
            <a:t>Market participaiton</a:t>
          </a:r>
        </a:p>
      </dsp:txBody>
      <dsp:txXfrm>
        <a:off x="2783923" y="0"/>
        <a:ext cx="1170965" cy="1517808"/>
      </dsp:txXfrm>
    </dsp:sp>
    <dsp:sp modelId="{D8791528-C3A5-4B09-8BAF-DBE364793747}">
      <dsp:nvSpPr>
        <dsp:cNvPr id="0" name=""/>
        <dsp:cNvSpPr/>
      </dsp:nvSpPr>
      <dsp:spPr>
        <a:xfrm>
          <a:off x="1417796" y="0"/>
          <a:ext cx="1170965" cy="5059363"/>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a:latin typeface="Times New Roman" panose="02020603050405020304" pitchFamily="18" charset="0"/>
              <a:ea typeface="Tahoma" panose="020B0604030504040204" pitchFamily="34" charset="0"/>
              <a:cs typeface="Times New Roman" panose="02020603050405020304" pitchFamily="18" charset="0"/>
            </a:rPr>
            <a:t>Model: Probit</a:t>
          </a:r>
        </a:p>
      </dsp:txBody>
      <dsp:txXfrm>
        <a:off x="1417796" y="0"/>
        <a:ext cx="1170965" cy="1517808"/>
      </dsp:txXfrm>
    </dsp:sp>
    <dsp:sp modelId="{21A3742F-5F1A-4218-A970-67DF79596F7D}">
      <dsp:nvSpPr>
        <dsp:cNvPr id="0" name=""/>
        <dsp:cNvSpPr/>
      </dsp:nvSpPr>
      <dsp:spPr>
        <a:xfrm>
          <a:off x="51669" y="0"/>
          <a:ext cx="1170965" cy="5059363"/>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latin typeface="Times New Roman" panose="02020603050405020304" pitchFamily="18" charset="0"/>
              <a:ea typeface="Tahoma" panose="020B0604030504040204" pitchFamily="34" charset="0"/>
              <a:cs typeface="Times New Roman" panose="02020603050405020304" pitchFamily="18" charset="0"/>
            </a:rPr>
            <a:t>Production</a:t>
          </a:r>
        </a:p>
      </dsp:txBody>
      <dsp:txXfrm>
        <a:off x="51669" y="0"/>
        <a:ext cx="1170965" cy="1517808"/>
      </dsp:txXfrm>
    </dsp:sp>
    <dsp:sp modelId="{AF7EDA12-4511-400C-82A1-3CE7E19DFF50}">
      <dsp:nvSpPr>
        <dsp:cNvPr id="0" name=""/>
        <dsp:cNvSpPr/>
      </dsp:nvSpPr>
      <dsp:spPr>
        <a:xfrm>
          <a:off x="149249" y="3219577"/>
          <a:ext cx="975804" cy="48790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latin typeface="Times New Roman" panose="02020603050405020304" pitchFamily="18" charset="0"/>
              <a:ea typeface="Tahoma" panose="020B0604030504040204" pitchFamily="34" charset="0"/>
              <a:cs typeface="Times New Roman" panose="02020603050405020304" pitchFamily="18" charset="0"/>
            </a:rPr>
            <a:t>Stage 1</a:t>
          </a:r>
        </a:p>
      </dsp:txBody>
      <dsp:txXfrm>
        <a:off x="163539" y="3233867"/>
        <a:ext cx="947224" cy="459322"/>
      </dsp:txXfrm>
    </dsp:sp>
    <dsp:sp modelId="{34DE187E-EA50-400E-A0FD-C650E3237C8B}">
      <dsp:nvSpPr>
        <dsp:cNvPr id="0" name=""/>
        <dsp:cNvSpPr/>
      </dsp:nvSpPr>
      <dsp:spPr>
        <a:xfrm rot="19457599">
          <a:off x="1079874" y="3314577"/>
          <a:ext cx="480682" cy="17358"/>
        </a:xfrm>
        <a:custGeom>
          <a:avLst/>
          <a:gdLst/>
          <a:ahLst/>
          <a:cxnLst/>
          <a:rect l="0" t="0" r="0" b="0"/>
          <a:pathLst>
            <a:path>
              <a:moveTo>
                <a:pt x="0" y="8679"/>
              </a:moveTo>
              <a:lnTo>
                <a:pt x="480682" y="8679"/>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a:latin typeface="Times New Roman" panose="02020603050405020304" pitchFamily="18" charset="0"/>
            <a:ea typeface="Tahoma" panose="020B0604030504040204" pitchFamily="34" charset="0"/>
            <a:cs typeface="Times New Roman" panose="02020603050405020304" pitchFamily="18" charset="0"/>
          </a:endParaRPr>
        </a:p>
      </dsp:txBody>
      <dsp:txXfrm>
        <a:off x="1308198" y="3311239"/>
        <a:ext cx="24034" cy="24034"/>
      </dsp:txXfrm>
    </dsp:sp>
    <dsp:sp modelId="{79A04F71-C649-4BD9-9E32-BF8F1D4CF60E}">
      <dsp:nvSpPr>
        <dsp:cNvPr id="0" name=""/>
        <dsp:cNvSpPr/>
      </dsp:nvSpPr>
      <dsp:spPr>
        <a:xfrm>
          <a:off x="1515376" y="2939033"/>
          <a:ext cx="1133387" cy="48790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latin typeface="Times New Roman" panose="02020603050405020304" pitchFamily="18" charset="0"/>
              <a:ea typeface="Tahoma" panose="020B0604030504040204" pitchFamily="34" charset="0"/>
              <a:cs typeface="Times New Roman" panose="02020603050405020304" pitchFamily="18" charset="0"/>
            </a:rPr>
            <a:t>Producers</a:t>
          </a:r>
        </a:p>
      </dsp:txBody>
      <dsp:txXfrm>
        <a:off x="1529666" y="2953323"/>
        <a:ext cx="1104807" cy="459322"/>
      </dsp:txXfrm>
    </dsp:sp>
    <dsp:sp modelId="{09AE2377-D2AF-483B-A1CF-620E75EC6AEB}">
      <dsp:nvSpPr>
        <dsp:cNvPr id="0" name=""/>
        <dsp:cNvSpPr/>
      </dsp:nvSpPr>
      <dsp:spPr>
        <a:xfrm>
          <a:off x="2648764" y="3174305"/>
          <a:ext cx="390321" cy="17358"/>
        </a:xfrm>
        <a:custGeom>
          <a:avLst/>
          <a:gdLst/>
          <a:ahLst/>
          <a:cxnLst/>
          <a:rect l="0" t="0" r="0" b="0"/>
          <a:pathLst>
            <a:path>
              <a:moveTo>
                <a:pt x="0" y="8679"/>
              </a:moveTo>
              <a:lnTo>
                <a:pt x="390321" y="867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a:latin typeface="Times New Roman" panose="02020603050405020304" pitchFamily="18" charset="0"/>
            <a:ea typeface="Tahoma" panose="020B0604030504040204" pitchFamily="34" charset="0"/>
            <a:cs typeface="Times New Roman" panose="02020603050405020304" pitchFamily="18" charset="0"/>
          </a:endParaRPr>
        </a:p>
      </dsp:txBody>
      <dsp:txXfrm>
        <a:off x="2834167" y="3173226"/>
        <a:ext cx="19516" cy="19516"/>
      </dsp:txXfrm>
    </dsp:sp>
    <dsp:sp modelId="{2F1B9A95-9185-4E0E-BF7A-9866D5BD7BFA}">
      <dsp:nvSpPr>
        <dsp:cNvPr id="0" name=""/>
        <dsp:cNvSpPr/>
      </dsp:nvSpPr>
      <dsp:spPr>
        <a:xfrm>
          <a:off x="3039086" y="2939033"/>
          <a:ext cx="975804" cy="48790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a:latin typeface="Times New Roman" panose="02020603050405020304" pitchFamily="18" charset="0"/>
              <a:ea typeface="Tahoma" panose="020B0604030504040204" pitchFamily="34" charset="0"/>
              <a:cs typeface="Times New Roman" panose="02020603050405020304" pitchFamily="18" charset="0"/>
            </a:rPr>
            <a:t>Stage 2</a:t>
          </a:r>
        </a:p>
      </dsp:txBody>
      <dsp:txXfrm>
        <a:off x="3053376" y="2953323"/>
        <a:ext cx="947224" cy="459322"/>
      </dsp:txXfrm>
    </dsp:sp>
    <dsp:sp modelId="{EDED8EF7-59FD-4F38-8D6D-948A3DDE8B9F}">
      <dsp:nvSpPr>
        <dsp:cNvPr id="0" name=""/>
        <dsp:cNvSpPr/>
      </dsp:nvSpPr>
      <dsp:spPr>
        <a:xfrm rot="18289469">
          <a:off x="3868302" y="2893761"/>
          <a:ext cx="683498" cy="17358"/>
        </a:xfrm>
        <a:custGeom>
          <a:avLst/>
          <a:gdLst/>
          <a:ahLst/>
          <a:cxnLst/>
          <a:rect l="0" t="0" r="0" b="0"/>
          <a:pathLst>
            <a:path>
              <a:moveTo>
                <a:pt x="0" y="8679"/>
              </a:moveTo>
              <a:lnTo>
                <a:pt x="683498" y="867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a:latin typeface="Times New Roman" panose="02020603050405020304" pitchFamily="18" charset="0"/>
            <a:ea typeface="Tahoma" panose="020B0604030504040204" pitchFamily="34" charset="0"/>
            <a:cs typeface="Times New Roman" panose="02020603050405020304" pitchFamily="18" charset="0"/>
          </a:endParaRPr>
        </a:p>
      </dsp:txBody>
      <dsp:txXfrm>
        <a:off x="4192964" y="2885353"/>
        <a:ext cx="34174" cy="34174"/>
      </dsp:txXfrm>
    </dsp:sp>
    <dsp:sp modelId="{404A859F-4BA7-4BEF-89EC-81EC40B467FF}">
      <dsp:nvSpPr>
        <dsp:cNvPr id="0" name=""/>
        <dsp:cNvSpPr/>
      </dsp:nvSpPr>
      <dsp:spPr>
        <a:xfrm>
          <a:off x="4405213" y="2377945"/>
          <a:ext cx="975804" cy="48790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a:latin typeface="Times New Roman" panose="02020603050405020304" pitchFamily="18" charset="0"/>
              <a:ea typeface="Tahoma" panose="020B0604030504040204" pitchFamily="34" charset="0"/>
              <a:cs typeface="Times New Roman" panose="02020603050405020304" pitchFamily="18" charset="0"/>
            </a:rPr>
            <a:t>Net buyers</a:t>
          </a:r>
        </a:p>
      </dsp:txBody>
      <dsp:txXfrm>
        <a:off x="4419503" y="2392235"/>
        <a:ext cx="947224" cy="459322"/>
      </dsp:txXfrm>
    </dsp:sp>
    <dsp:sp modelId="{3C4458C0-5DCA-47A1-B870-BAB052B24407}">
      <dsp:nvSpPr>
        <dsp:cNvPr id="0" name=""/>
        <dsp:cNvSpPr/>
      </dsp:nvSpPr>
      <dsp:spPr>
        <a:xfrm>
          <a:off x="5381018" y="2613217"/>
          <a:ext cx="390321" cy="17358"/>
        </a:xfrm>
        <a:custGeom>
          <a:avLst/>
          <a:gdLst/>
          <a:ahLst/>
          <a:cxnLst/>
          <a:rect l="0" t="0" r="0" b="0"/>
          <a:pathLst>
            <a:path>
              <a:moveTo>
                <a:pt x="0" y="8679"/>
              </a:moveTo>
              <a:lnTo>
                <a:pt x="390321" y="867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a:latin typeface="Times New Roman" panose="02020603050405020304" pitchFamily="18" charset="0"/>
            <a:ea typeface="Tahoma" panose="020B0604030504040204" pitchFamily="34" charset="0"/>
            <a:cs typeface="Times New Roman" panose="02020603050405020304" pitchFamily="18" charset="0"/>
          </a:endParaRPr>
        </a:p>
      </dsp:txBody>
      <dsp:txXfrm>
        <a:off x="5566420" y="2612138"/>
        <a:ext cx="19516" cy="19516"/>
      </dsp:txXfrm>
    </dsp:sp>
    <dsp:sp modelId="{6A34762F-95AB-49F0-9400-CA721656395E}">
      <dsp:nvSpPr>
        <dsp:cNvPr id="0" name=""/>
        <dsp:cNvSpPr/>
      </dsp:nvSpPr>
      <dsp:spPr>
        <a:xfrm>
          <a:off x="5771340" y="2377945"/>
          <a:ext cx="975804" cy="48790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a:latin typeface="Times New Roman" panose="02020603050405020304" pitchFamily="18" charset="0"/>
              <a:ea typeface="Tahoma" panose="020B0604030504040204" pitchFamily="34" charset="0"/>
              <a:cs typeface="Times New Roman" panose="02020603050405020304" pitchFamily="18" charset="0"/>
            </a:rPr>
            <a:t>Stage 3</a:t>
          </a:r>
        </a:p>
      </dsp:txBody>
      <dsp:txXfrm>
        <a:off x="5785630" y="2392235"/>
        <a:ext cx="947224" cy="459322"/>
      </dsp:txXfrm>
    </dsp:sp>
    <dsp:sp modelId="{3F452B43-9E53-4F95-AC2D-D61925A79294}">
      <dsp:nvSpPr>
        <dsp:cNvPr id="0" name=""/>
        <dsp:cNvSpPr/>
      </dsp:nvSpPr>
      <dsp:spPr>
        <a:xfrm>
          <a:off x="6747144" y="2613217"/>
          <a:ext cx="390321" cy="17358"/>
        </a:xfrm>
        <a:custGeom>
          <a:avLst/>
          <a:gdLst/>
          <a:ahLst/>
          <a:cxnLst/>
          <a:rect l="0" t="0" r="0" b="0"/>
          <a:pathLst>
            <a:path>
              <a:moveTo>
                <a:pt x="0" y="8679"/>
              </a:moveTo>
              <a:lnTo>
                <a:pt x="390321" y="867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a:latin typeface="Times New Roman" panose="02020603050405020304" pitchFamily="18" charset="0"/>
            <a:ea typeface="Tahoma" panose="020B0604030504040204" pitchFamily="34" charset="0"/>
            <a:cs typeface="Times New Roman" panose="02020603050405020304" pitchFamily="18" charset="0"/>
          </a:endParaRPr>
        </a:p>
      </dsp:txBody>
      <dsp:txXfrm>
        <a:off x="6932547" y="2612138"/>
        <a:ext cx="19516" cy="19516"/>
      </dsp:txXfrm>
    </dsp:sp>
    <dsp:sp modelId="{E6068833-54C1-4946-854B-F4A3C1F07ED7}">
      <dsp:nvSpPr>
        <dsp:cNvPr id="0" name=""/>
        <dsp:cNvSpPr/>
      </dsp:nvSpPr>
      <dsp:spPr>
        <a:xfrm>
          <a:off x="7137466" y="2239771"/>
          <a:ext cx="975804" cy="76425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latin typeface="Times New Roman" panose="02020603050405020304" pitchFamily="18" charset="0"/>
              <a:ea typeface="Tahoma" panose="020B0604030504040204" pitchFamily="34" charset="0"/>
              <a:cs typeface="Times New Roman" panose="02020603050405020304" pitchFamily="18" charset="0"/>
            </a:rPr>
            <a:t>Net Quantity Bought</a:t>
          </a:r>
        </a:p>
      </dsp:txBody>
      <dsp:txXfrm>
        <a:off x="7159850" y="2262155"/>
        <a:ext cx="931036" cy="719482"/>
      </dsp:txXfrm>
    </dsp:sp>
    <dsp:sp modelId="{43983310-371F-44CF-B2D2-6AC566807E94}">
      <dsp:nvSpPr>
        <dsp:cNvPr id="0" name=""/>
        <dsp:cNvSpPr/>
      </dsp:nvSpPr>
      <dsp:spPr>
        <a:xfrm>
          <a:off x="4014891" y="3174305"/>
          <a:ext cx="390321" cy="17358"/>
        </a:xfrm>
        <a:custGeom>
          <a:avLst/>
          <a:gdLst/>
          <a:ahLst/>
          <a:cxnLst/>
          <a:rect l="0" t="0" r="0" b="0"/>
          <a:pathLst>
            <a:path>
              <a:moveTo>
                <a:pt x="0" y="8679"/>
              </a:moveTo>
              <a:lnTo>
                <a:pt x="390321" y="867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a:latin typeface="Times New Roman" panose="02020603050405020304" pitchFamily="18" charset="0"/>
            <a:ea typeface="Tahoma" panose="020B0604030504040204" pitchFamily="34" charset="0"/>
            <a:cs typeface="Times New Roman" panose="02020603050405020304" pitchFamily="18" charset="0"/>
          </a:endParaRPr>
        </a:p>
      </dsp:txBody>
      <dsp:txXfrm>
        <a:off x="4200294" y="3173226"/>
        <a:ext cx="19516" cy="19516"/>
      </dsp:txXfrm>
    </dsp:sp>
    <dsp:sp modelId="{EB93F80B-C537-4EAC-8DE9-F89638B2EE19}">
      <dsp:nvSpPr>
        <dsp:cNvPr id="0" name=""/>
        <dsp:cNvSpPr/>
      </dsp:nvSpPr>
      <dsp:spPr>
        <a:xfrm>
          <a:off x="4405213" y="2939033"/>
          <a:ext cx="975804" cy="48790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a:latin typeface="Times New Roman" panose="02020603050405020304" pitchFamily="18" charset="0"/>
              <a:ea typeface="Tahoma" panose="020B0604030504040204" pitchFamily="34" charset="0"/>
              <a:cs typeface="Times New Roman" panose="02020603050405020304" pitchFamily="18" charset="0"/>
            </a:rPr>
            <a:t>Autarkic</a:t>
          </a:r>
        </a:p>
      </dsp:txBody>
      <dsp:txXfrm>
        <a:off x="4419503" y="2953323"/>
        <a:ext cx="947224" cy="459322"/>
      </dsp:txXfrm>
    </dsp:sp>
    <dsp:sp modelId="{814B368F-45BA-406B-AAB8-8E3A96A09280}">
      <dsp:nvSpPr>
        <dsp:cNvPr id="0" name=""/>
        <dsp:cNvSpPr/>
      </dsp:nvSpPr>
      <dsp:spPr>
        <a:xfrm rot="3310531">
          <a:off x="3868302" y="3454849"/>
          <a:ext cx="683498" cy="17358"/>
        </a:xfrm>
        <a:custGeom>
          <a:avLst/>
          <a:gdLst/>
          <a:ahLst/>
          <a:cxnLst/>
          <a:rect l="0" t="0" r="0" b="0"/>
          <a:pathLst>
            <a:path>
              <a:moveTo>
                <a:pt x="0" y="8679"/>
              </a:moveTo>
              <a:lnTo>
                <a:pt x="683498" y="867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a:latin typeface="Times New Roman" panose="02020603050405020304" pitchFamily="18" charset="0"/>
            <a:ea typeface="Tahoma" panose="020B0604030504040204" pitchFamily="34" charset="0"/>
            <a:cs typeface="Times New Roman" panose="02020603050405020304" pitchFamily="18" charset="0"/>
          </a:endParaRPr>
        </a:p>
      </dsp:txBody>
      <dsp:txXfrm>
        <a:off x="4192964" y="3446440"/>
        <a:ext cx="34174" cy="34174"/>
      </dsp:txXfrm>
    </dsp:sp>
    <dsp:sp modelId="{3339F553-D41A-4FA6-B628-61C3E39719F3}">
      <dsp:nvSpPr>
        <dsp:cNvPr id="0" name=""/>
        <dsp:cNvSpPr/>
      </dsp:nvSpPr>
      <dsp:spPr>
        <a:xfrm>
          <a:off x="4405213" y="3500120"/>
          <a:ext cx="975804" cy="48790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a:latin typeface="Times New Roman" panose="02020603050405020304" pitchFamily="18" charset="0"/>
              <a:ea typeface="Tahoma" panose="020B0604030504040204" pitchFamily="34" charset="0"/>
              <a:cs typeface="Times New Roman" panose="02020603050405020304" pitchFamily="18" charset="0"/>
            </a:rPr>
            <a:t>Net sellers</a:t>
          </a:r>
        </a:p>
      </dsp:txBody>
      <dsp:txXfrm>
        <a:off x="4419503" y="3514410"/>
        <a:ext cx="947224" cy="459322"/>
      </dsp:txXfrm>
    </dsp:sp>
    <dsp:sp modelId="{2DF9A728-C36F-4161-8B2B-49E8D1E6D884}">
      <dsp:nvSpPr>
        <dsp:cNvPr id="0" name=""/>
        <dsp:cNvSpPr/>
      </dsp:nvSpPr>
      <dsp:spPr>
        <a:xfrm>
          <a:off x="5381018" y="3735392"/>
          <a:ext cx="390321" cy="17358"/>
        </a:xfrm>
        <a:custGeom>
          <a:avLst/>
          <a:gdLst/>
          <a:ahLst/>
          <a:cxnLst/>
          <a:rect l="0" t="0" r="0" b="0"/>
          <a:pathLst>
            <a:path>
              <a:moveTo>
                <a:pt x="0" y="8679"/>
              </a:moveTo>
              <a:lnTo>
                <a:pt x="390321" y="867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a:latin typeface="Times New Roman" panose="02020603050405020304" pitchFamily="18" charset="0"/>
            <a:ea typeface="Tahoma" panose="020B0604030504040204" pitchFamily="34" charset="0"/>
            <a:cs typeface="Times New Roman" panose="02020603050405020304" pitchFamily="18" charset="0"/>
          </a:endParaRPr>
        </a:p>
      </dsp:txBody>
      <dsp:txXfrm>
        <a:off x="5566420" y="3734314"/>
        <a:ext cx="19516" cy="19516"/>
      </dsp:txXfrm>
    </dsp:sp>
    <dsp:sp modelId="{8D3D7229-F4D0-49D8-86B1-1598681C323E}">
      <dsp:nvSpPr>
        <dsp:cNvPr id="0" name=""/>
        <dsp:cNvSpPr/>
      </dsp:nvSpPr>
      <dsp:spPr>
        <a:xfrm>
          <a:off x="5771340" y="3500120"/>
          <a:ext cx="975804" cy="48790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a:latin typeface="Times New Roman" panose="02020603050405020304" pitchFamily="18" charset="0"/>
              <a:ea typeface="Tahoma" panose="020B0604030504040204" pitchFamily="34" charset="0"/>
              <a:cs typeface="Times New Roman" panose="02020603050405020304" pitchFamily="18" charset="0"/>
            </a:rPr>
            <a:t>Stage 3</a:t>
          </a:r>
        </a:p>
      </dsp:txBody>
      <dsp:txXfrm>
        <a:off x="5785630" y="3514410"/>
        <a:ext cx="947224" cy="459322"/>
      </dsp:txXfrm>
    </dsp:sp>
    <dsp:sp modelId="{71DD5A01-3A7E-4803-8E51-AB5B0C592530}">
      <dsp:nvSpPr>
        <dsp:cNvPr id="0" name=""/>
        <dsp:cNvSpPr/>
      </dsp:nvSpPr>
      <dsp:spPr>
        <a:xfrm>
          <a:off x="6747144" y="3735392"/>
          <a:ext cx="390321" cy="17358"/>
        </a:xfrm>
        <a:custGeom>
          <a:avLst/>
          <a:gdLst/>
          <a:ahLst/>
          <a:cxnLst/>
          <a:rect l="0" t="0" r="0" b="0"/>
          <a:pathLst>
            <a:path>
              <a:moveTo>
                <a:pt x="0" y="8679"/>
              </a:moveTo>
              <a:lnTo>
                <a:pt x="390321" y="867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a:latin typeface="Times New Roman" panose="02020603050405020304" pitchFamily="18" charset="0"/>
            <a:ea typeface="Tahoma" panose="020B0604030504040204" pitchFamily="34" charset="0"/>
            <a:cs typeface="Times New Roman" panose="02020603050405020304" pitchFamily="18" charset="0"/>
          </a:endParaRPr>
        </a:p>
      </dsp:txBody>
      <dsp:txXfrm>
        <a:off x="6932547" y="3734314"/>
        <a:ext cx="19516" cy="19516"/>
      </dsp:txXfrm>
    </dsp:sp>
    <dsp:sp modelId="{7F281D54-E647-46E6-B970-3B8FDD762911}">
      <dsp:nvSpPr>
        <dsp:cNvPr id="0" name=""/>
        <dsp:cNvSpPr/>
      </dsp:nvSpPr>
      <dsp:spPr>
        <a:xfrm>
          <a:off x="7137466" y="3353118"/>
          <a:ext cx="975804" cy="78190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a:latin typeface="Times New Roman" panose="02020603050405020304" pitchFamily="18" charset="0"/>
              <a:ea typeface="Tahoma" panose="020B0604030504040204" pitchFamily="34" charset="0"/>
              <a:cs typeface="Times New Roman" panose="02020603050405020304" pitchFamily="18" charset="0"/>
            </a:rPr>
            <a:t>Net Quantity Sold</a:t>
          </a:r>
        </a:p>
      </dsp:txBody>
      <dsp:txXfrm>
        <a:off x="7160367" y="3376019"/>
        <a:ext cx="930002" cy="736105"/>
      </dsp:txXfrm>
    </dsp:sp>
    <dsp:sp modelId="{3F28ACF6-C84B-4F99-886D-22AD662EF5B3}">
      <dsp:nvSpPr>
        <dsp:cNvPr id="0" name=""/>
        <dsp:cNvSpPr/>
      </dsp:nvSpPr>
      <dsp:spPr>
        <a:xfrm rot="2142401">
          <a:off x="1079874" y="3595121"/>
          <a:ext cx="480682" cy="17358"/>
        </a:xfrm>
        <a:custGeom>
          <a:avLst/>
          <a:gdLst/>
          <a:ahLst/>
          <a:cxnLst/>
          <a:rect l="0" t="0" r="0" b="0"/>
          <a:pathLst>
            <a:path>
              <a:moveTo>
                <a:pt x="0" y="8679"/>
              </a:moveTo>
              <a:lnTo>
                <a:pt x="480682" y="8679"/>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a:latin typeface="Times New Roman" panose="02020603050405020304" pitchFamily="18" charset="0"/>
            <a:ea typeface="Tahoma" panose="020B0604030504040204" pitchFamily="34" charset="0"/>
            <a:cs typeface="Times New Roman" panose="02020603050405020304" pitchFamily="18" charset="0"/>
          </a:endParaRPr>
        </a:p>
      </dsp:txBody>
      <dsp:txXfrm>
        <a:off x="1308198" y="3591783"/>
        <a:ext cx="24034" cy="24034"/>
      </dsp:txXfrm>
    </dsp:sp>
    <dsp:sp modelId="{6E5AB1C9-A78D-4E4F-B467-50450F90523F}">
      <dsp:nvSpPr>
        <dsp:cNvPr id="0" name=""/>
        <dsp:cNvSpPr/>
      </dsp:nvSpPr>
      <dsp:spPr>
        <a:xfrm>
          <a:off x="1515376" y="3500120"/>
          <a:ext cx="1260261" cy="48790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latin typeface="Times New Roman" panose="02020603050405020304" pitchFamily="18" charset="0"/>
              <a:ea typeface="Tahoma" panose="020B0604030504040204" pitchFamily="34" charset="0"/>
              <a:cs typeface="Times New Roman" panose="02020603050405020304" pitchFamily="18" charset="0"/>
            </a:rPr>
            <a:t>Non producers</a:t>
          </a:r>
        </a:p>
      </dsp:txBody>
      <dsp:txXfrm>
        <a:off x="1529666" y="3514410"/>
        <a:ext cx="1231681" cy="45932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911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9110"/>
          </a:xfrm>
          <a:prstGeom prst="rect">
            <a:avLst/>
          </a:prstGeom>
        </p:spPr>
        <p:txBody>
          <a:bodyPr vert="horz" lIns="91440" tIns="45720" rIns="91440" bIns="45720" rtlCol="0"/>
          <a:lstStyle>
            <a:lvl1pPr algn="r">
              <a:defRPr sz="1200"/>
            </a:lvl1pPr>
          </a:lstStyle>
          <a:p>
            <a:fld id="{BA32B460-6719-44BF-941E-B15124CC7AC6}" type="datetimeFigureOut">
              <a:rPr lang="en-US" smtClean="0"/>
              <a:t>2/21/2017</a:t>
            </a:fld>
            <a:endParaRPr lang="en-US"/>
          </a:p>
        </p:txBody>
      </p:sp>
      <p:sp>
        <p:nvSpPr>
          <p:cNvPr id="4" name="Footer Placeholder 3"/>
          <p:cNvSpPr>
            <a:spLocks noGrp="1"/>
          </p:cNvSpPr>
          <p:nvPr>
            <p:ph type="ftr" sz="quarter" idx="2"/>
          </p:nvPr>
        </p:nvSpPr>
        <p:spPr>
          <a:xfrm>
            <a:off x="0" y="9481358"/>
            <a:ext cx="2945659" cy="49911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81358"/>
            <a:ext cx="2945659" cy="499110"/>
          </a:xfrm>
          <a:prstGeom prst="rect">
            <a:avLst/>
          </a:prstGeom>
        </p:spPr>
        <p:txBody>
          <a:bodyPr vert="horz" lIns="91440" tIns="45720" rIns="91440" bIns="45720" rtlCol="0" anchor="b"/>
          <a:lstStyle>
            <a:lvl1pPr algn="r">
              <a:defRPr sz="1200"/>
            </a:lvl1pPr>
          </a:lstStyle>
          <a:p>
            <a:fld id="{48AC0A0E-D354-438A-9FE2-A42793A93C40}" type="slidenum">
              <a:rPr lang="en-US" smtClean="0"/>
              <a:t>‹#›</a:t>
            </a:fld>
            <a:endParaRPr lang="en-US"/>
          </a:p>
        </p:txBody>
      </p:sp>
    </p:spTree>
    <p:extLst>
      <p:ext uri="{BB962C8B-B14F-4D97-AF65-F5344CB8AC3E}">
        <p14:creationId xmlns:p14="http://schemas.microsoft.com/office/powerpoint/2010/main" val="3247799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911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9110"/>
          </a:xfrm>
          <a:prstGeom prst="rect">
            <a:avLst/>
          </a:prstGeom>
        </p:spPr>
        <p:txBody>
          <a:bodyPr vert="horz" lIns="91440" tIns="45720" rIns="91440" bIns="45720" rtlCol="0"/>
          <a:lstStyle>
            <a:lvl1pPr algn="r">
              <a:defRPr sz="1200"/>
            </a:lvl1pPr>
          </a:lstStyle>
          <a:p>
            <a:fld id="{B58F80FB-1871-48F2-9F90-6C85DA28AAB7}" type="datetimeFigureOut">
              <a:rPr lang="en-US" smtClean="0"/>
              <a:t>2/21/2017</a:t>
            </a:fld>
            <a:endParaRPr lang="en-US"/>
          </a:p>
        </p:txBody>
      </p:sp>
      <p:sp>
        <p:nvSpPr>
          <p:cNvPr id="4" name="Slide Image Placeholder 3"/>
          <p:cNvSpPr>
            <a:spLocks noGrp="1" noRot="1" noChangeAspect="1"/>
          </p:cNvSpPr>
          <p:nvPr>
            <p:ph type="sldImg" idx="2"/>
          </p:nvPr>
        </p:nvSpPr>
        <p:spPr>
          <a:xfrm>
            <a:off x="903288" y="747713"/>
            <a:ext cx="4991100" cy="37433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41545"/>
            <a:ext cx="5438140" cy="449199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81358"/>
            <a:ext cx="2945659" cy="4991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81358"/>
            <a:ext cx="2945659" cy="499110"/>
          </a:xfrm>
          <a:prstGeom prst="rect">
            <a:avLst/>
          </a:prstGeom>
        </p:spPr>
        <p:txBody>
          <a:bodyPr vert="horz" lIns="91440" tIns="45720" rIns="91440" bIns="45720" rtlCol="0" anchor="b"/>
          <a:lstStyle>
            <a:lvl1pPr algn="r">
              <a:defRPr sz="1200"/>
            </a:lvl1pPr>
          </a:lstStyle>
          <a:p>
            <a:fld id="{7C8415C4-4985-4238-BF89-C850F120D6D5}" type="slidenum">
              <a:rPr lang="en-US" smtClean="0"/>
              <a:t>‹#›</a:t>
            </a:fld>
            <a:endParaRPr lang="en-US"/>
          </a:p>
        </p:txBody>
      </p:sp>
    </p:spTree>
    <p:extLst>
      <p:ext uri="{BB962C8B-B14F-4D97-AF65-F5344CB8AC3E}">
        <p14:creationId xmlns:p14="http://schemas.microsoft.com/office/powerpoint/2010/main" val="1110082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kern="1200" dirty="0">
              <a:solidFill>
                <a:schemeClr val="tx1"/>
              </a:solidFill>
              <a:effectLst/>
              <a:latin typeface="+mn-lt"/>
              <a:ea typeface="+mn-ea"/>
              <a:cs typeface="+mn-cs"/>
            </a:endParaRP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B67D74BA-9241-4FDF-9233-D13516D928C5}" type="slidenum">
              <a:rPr lang="en-US" smtClean="0"/>
              <a:pPr eaLnBrk="1" hangingPunct="1"/>
              <a:t>1</a:t>
            </a:fld>
            <a:endParaRPr lang="en-US" smtClean="0"/>
          </a:p>
        </p:txBody>
      </p:sp>
    </p:spTree>
    <p:extLst>
      <p:ext uri="{BB962C8B-B14F-4D97-AF65-F5344CB8AC3E}">
        <p14:creationId xmlns:p14="http://schemas.microsoft.com/office/powerpoint/2010/main" val="2274586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CDB841EF-47C0-44DC-9DCF-F548741BD764}" type="slidenum">
              <a:rPr lang="en-US" smtClean="0">
                <a:solidFill>
                  <a:prstClr val="black"/>
                </a:solidFill>
              </a:rPr>
              <a:pPr eaLnBrk="1" hangingPunct="1"/>
              <a:t>21</a:t>
            </a:fld>
            <a:endParaRPr lang="en-US" smtClean="0">
              <a:solidFill>
                <a:prstClr val="black"/>
              </a:solidFill>
            </a:endParaRPr>
          </a:p>
        </p:txBody>
      </p:sp>
    </p:spTree>
    <p:extLst>
      <p:ext uri="{BB962C8B-B14F-4D97-AF65-F5344CB8AC3E}">
        <p14:creationId xmlns:p14="http://schemas.microsoft.com/office/powerpoint/2010/main" val="27420266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tif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lives-ethiopia.org/" TargetMode="Externa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876300" y="1524000"/>
            <a:ext cx="7620000" cy="839787"/>
          </a:xfrm>
          <a:prstGeom prst="rect">
            <a:avLst/>
          </a:prstGeom>
        </p:spPr>
        <p:txBody>
          <a:bodyPr/>
          <a:lstStyle>
            <a:lvl1pPr marL="0" indent="0" algn="ctr">
              <a:buNone/>
              <a:defRPr sz="2200" i="1" baseline="0">
                <a:solidFill>
                  <a:schemeClr val="tx1"/>
                </a:solidFill>
              </a:defRPr>
            </a:lvl1pPr>
          </a:lstStyle>
          <a:p>
            <a:pPr lvl="0"/>
            <a:r>
              <a:rPr lang="en-US" dirty="0" smtClean="0"/>
              <a:t>Authors minimum 18 points in italics</a:t>
            </a:r>
            <a:br>
              <a:rPr lang="en-US" dirty="0" smtClean="0"/>
            </a:br>
            <a:r>
              <a:rPr lang="en-US" dirty="0" smtClean="0"/>
              <a:t>with a maximum of two lines</a:t>
            </a:r>
          </a:p>
        </p:txBody>
      </p:sp>
      <p:sp>
        <p:nvSpPr>
          <p:cNvPr id="8" name="Text Placeholder 7"/>
          <p:cNvSpPr>
            <a:spLocks noGrp="1"/>
          </p:cNvSpPr>
          <p:nvPr>
            <p:ph type="body" sz="quarter" idx="12" hasCustomPrompt="1"/>
          </p:nvPr>
        </p:nvSpPr>
        <p:spPr>
          <a:xfrm>
            <a:off x="876300" y="2438400"/>
            <a:ext cx="7620000" cy="985838"/>
          </a:xfrm>
          <a:prstGeom prst="rect">
            <a:avLst/>
          </a:prstGeom>
        </p:spPr>
        <p:txBody>
          <a:bodyPr/>
          <a:lstStyle>
            <a:lvl1pPr marL="0" indent="0" algn="ctr">
              <a:buNone/>
              <a:defRPr sz="2000" baseline="0">
                <a:solidFill>
                  <a:schemeClr val="tx1"/>
                </a:solidFill>
                <a:latin typeface="+mj-lt"/>
              </a:defRPr>
            </a:lvl1pPr>
          </a:lstStyle>
          <a:p>
            <a:pPr lvl="0"/>
            <a:r>
              <a:rPr lang="en-US" dirty="0" smtClean="0"/>
              <a:t>Event</a:t>
            </a:r>
            <a:br>
              <a:rPr lang="en-US" dirty="0" smtClean="0"/>
            </a:br>
            <a:r>
              <a:rPr lang="en-US" dirty="0" smtClean="0"/>
              <a:t>Location </a:t>
            </a:r>
            <a:br>
              <a:rPr lang="en-US" dirty="0" smtClean="0"/>
            </a:br>
            <a:r>
              <a:rPr lang="en-US" dirty="0" smtClean="0"/>
              <a:t>Date</a:t>
            </a:r>
            <a:endParaRPr lang="en-US" dirty="0"/>
          </a:p>
        </p:txBody>
      </p:sp>
      <p:grpSp>
        <p:nvGrpSpPr>
          <p:cNvPr id="7" name="Group 6"/>
          <p:cNvGrpSpPr/>
          <p:nvPr/>
        </p:nvGrpSpPr>
        <p:grpSpPr>
          <a:xfrm>
            <a:off x="6597569" y="6337618"/>
            <a:ext cx="2514599" cy="458331"/>
            <a:chOff x="152400" y="6350252"/>
            <a:chExt cx="2514599" cy="458331"/>
          </a:xfrm>
        </p:grpSpPr>
        <p:grpSp>
          <p:nvGrpSpPr>
            <p:cNvPr id="9" name="Group 8"/>
            <p:cNvGrpSpPr/>
            <p:nvPr userDrawn="1"/>
          </p:nvGrpSpPr>
          <p:grpSpPr>
            <a:xfrm>
              <a:off x="152400" y="6350252"/>
              <a:ext cx="1703352" cy="433065"/>
              <a:chOff x="152400" y="6374766"/>
              <a:chExt cx="1703352" cy="433065"/>
            </a:xfrm>
          </p:grpSpPr>
          <p:pic>
            <p:nvPicPr>
              <p:cNvPr id="11" name="Picture 10"/>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0" y="6374766"/>
                <a:ext cx="363637" cy="433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9" descr="D:\Publications\LOGO's\ILRI-logo-small.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44016" y="6374766"/>
                <a:ext cx="422784" cy="433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19200" y="6374766"/>
                <a:ext cx="636552" cy="433064"/>
              </a:xfrm>
              <a:prstGeom prst="rect">
                <a:avLst/>
              </a:prstGeom>
            </p:spPr>
          </p:pic>
        </p:grpSp>
        <p:pic>
          <p:nvPicPr>
            <p:cNvPr id="10"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981200" y="6350252"/>
              <a:ext cx="685799" cy="458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Text Placeholder 3"/>
          <p:cNvSpPr>
            <a:spLocks noGrp="1"/>
          </p:cNvSpPr>
          <p:nvPr/>
        </p:nvSpPr>
        <p:spPr>
          <a:xfrm>
            <a:off x="965703" y="76200"/>
            <a:ext cx="8153400" cy="1445260"/>
          </a:xfrm>
          <a:prstGeom prst="rect">
            <a:avLst/>
          </a:prstGeom>
        </p:spPr>
        <p:txBody>
          <a:bodyPr/>
          <a:lstStyle/>
          <a:p>
            <a:pPr marL="457200" marR="0" algn="ctr" fontAlgn="base">
              <a:lnSpc>
                <a:spcPts val="3200"/>
              </a:lnSpc>
              <a:spcBef>
                <a:spcPts val="0"/>
              </a:spcBef>
              <a:spcAft>
                <a:spcPts val="0"/>
              </a:spcAft>
            </a:pPr>
            <a:r>
              <a:rPr lang="en-US" sz="3000" kern="1200" dirty="0">
                <a:effectLst/>
                <a:latin typeface="Calibri"/>
                <a:ea typeface="Times New Roman"/>
                <a:cs typeface="Times New Roman"/>
              </a:rPr>
              <a:t>Minimum of 30 point</a:t>
            </a:r>
            <a:br>
              <a:rPr lang="en-US" sz="3000" kern="1200" dirty="0">
                <a:effectLst/>
                <a:latin typeface="Calibri"/>
                <a:ea typeface="Times New Roman"/>
                <a:cs typeface="Times New Roman"/>
              </a:rPr>
            </a:br>
            <a:r>
              <a:rPr lang="en-US" sz="3000" kern="1200" dirty="0">
                <a:effectLst/>
                <a:latin typeface="Calibri"/>
                <a:ea typeface="Times New Roman"/>
                <a:cs typeface="Times New Roman"/>
              </a:rPr>
              <a:t> and maximum 3 lines title</a:t>
            </a:r>
            <a:br>
              <a:rPr lang="en-US" sz="3000" kern="1200" dirty="0">
                <a:effectLst/>
                <a:latin typeface="Calibri"/>
                <a:ea typeface="Times New Roman"/>
                <a:cs typeface="Times New Roman"/>
              </a:rPr>
            </a:br>
            <a:r>
              <a:rPr lang="en-US" sz="3000" kern="1200" dirty="0">
                <a:effectLst/>
                <a:latin typeface="Calibri"/>
                <a:ea typeface="Times New Roman"/>
                <a:cs typeface="Times New Roman"/>
              </a:rPr>
              <a:t>Remove or change the pictures</a:t>
            </a:r>
            <a:endParaRPr lang="en-US" sz="1200" dirty="0">
              <a:effectLst/>
              <a:latin typeface="Times New Roman"/>
              <a:ea typeface="Times New Roman"/>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600" y="3733800"/>
            <a:ext cx="8915400" cy="2258375"/>
          </a:xfrm>
          <a:prstGeom prst="rect">
            <a:avLst/>
          </a:prstGeom>
        </p:spPr>
      </p:pic>
    </p:spTree>
    <p:extLst>
      <p:ext uri="{BB962C8B-B14F-4D97-AF65-F5344CB8AC3E}">
        <p14:creationId xmlns:p14="http://schemas.microsoft.com/office/powerpoint/2010/main" val="356006930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634460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Slide">
    <p:bg>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1219200" y="1600200"/>
            <a:ext cx="7620000" cy="839787"/>
          </a:xfrm>
          <a:prstGeom prst="rect">
            <a:avLst/>
          </a:prstGeom>
        </p:spPr>
        <p:txBody>
          <a:bodyPr/>
          <a:lstStyle>
            <a:lvl1pPr marL="0" indent="0" algn="ctr">
              <a:buNone/>
              <a:defRPr sz="2200" i="1" baseline="0">
                <a:solidFill>
                  <a:srgbClr val="000000"/>
                </a:solidFill>
              </a:defRPr>
            </a:lvl1pPr>
          </a:lstStyle>
          <a:p>
            <a:pPr lvl="0"/>
            <a:r>
              <a:rPr lang="en-US" dirty="0" smtClean="0"/>
              <a:t>Authors minimum 18 points in italics</a:t>
            </a:r>
            <a:br>
              <a:rPr lang="en-US" dirty="0" smtClean="0"/>
            </a:br>
            <a:r>
              <a:rPr lang="en-US" dirty="0" smtClean="0"/>
              <a:t>with a maximum of two lines</a:t>
            </a:r>
          </a:p>
        </p:txBody>
      </p:sp>
      <p:sp>
        <p:nvSpPr>
          <p:cNvPr id="8" name="Text Placeholder 7"/>
          <p:cNvSpPr>
            <a:spLocks noGrp="1"/>
          </p:cNvSpPr>
          <p:nvPr>
            <p:ph type="body" sz="quarter" idx="12" hasCustomPrompt="1"/>
          </p:nvPr>
        </p:nvSpPr>
        <p:spPr>
          <a:xfrm>
            <a:off x="1219200" y="2590800"/>
            <a:ext cx="7620000" cy="985838"/>
          </a:xfrm>
          <a:prstGeom prst="rect">
            <a:avLst/>
          </a:prstGeom>
        </p:spPr>
        <p:txBody>
          <a:bodyPr/>
          <a:lstStyle>
            <a:lvl1pPr marL="0" indent="0" algn="ctr">
              <a:buNone/>
              <a:defRPr sz="2000" baseline="0">
                <a:solidFill>
                  <a:srgbClr val="000000"/>
                </a:solidFill>
                <a:latin typeface="+mj-lt"/>
              </a:defRPr>
            </a:lvl1pPr>
          </a:lstStyle>
          <a:p>
            <a:pPr lvl="0"/>
            <a:r>
              <a:rPr lang="en-US" dirty="0" smtClean="0"/>
              <a:t>Event</a:t>
            </a:r>
            <a:br>
              <a:rPr lang="en-US" dirty="0" smtClean="0"/>
            </a:br>
            <a:r>
              <a:rPr lang="en-US" dirty="0" smtClean="0"/>
              <a:t>Location </a:t>
            </a:r>
            <a:br>
              <a:rPr lang="en-US" dirty="0" smtClean="0"/>
            </a:br>
            <a:r>
              <a:rPr lang="en-US" dirty="0" smtClean="0"/>
              <a:t>Date</a:t>
            </a:r>
            <a:endParaRPr lang="en-US" dirty="0"/>
          </a:p>
        </p:txBody>
      </p:sp>
      <p:sp>
        <p:nvSpPr>
          <p:cNvPr id="9" name="Text Placeholder 5"/>
          <p:cNvSpPr>
            <a:spLocks noGrp="1"/>
          </p:cNvSpPr>
          <p:nvPr>
            <p:ph type="body" sz="quarter" idx="13" hasCustomPrompt="1"/>
          </p:nvPr>
        </p:nvSpPr>
        <p:spPr>
          <a:xfrm>
            <a:off x="1219200" y="0"/>
            <a:ext cx="7620000" cy="1524000"/>
          </a:xfrm>
          <a:prstGeom prst="rect">
            <a:avLst/>
          </a:prstGeom>
        </p:spPr>
        <p:txBody>
          <a:bodyPr/>
          <a:lstStyle>
            <a:lvl1pPr marL="0" indent="0" algn="ctr">
              <a:spcBef>
                <a:spcPts val="0"/>
              </a:spcBef>
              <a:buNone/>
              <a:defRPr sz="3000" i="0" baseline="0">
                <a:solidFill>
                  <a:srgbClr val="000000"/>
                </a:solidFill>
              </a:defRPr>
            </a:lvl1pPr>
          </a:lstStyle>
          <a:p>
            <a:pPr lvl="0"/>
            <a:r>
              <a:rPr lang="en-US" dirty="0" smtClean="0"/>
              <a:t>Minimum of 30 point</a:t>
            </a:r>
          </a:p>
          <a:p>
            <a:pPr lvl="0"/>
            <a:r>
              <a:rPr lang="en-US" dirty="0" smtClean="0"/>
              <a:t>and maximum 3 lines title</a:t>
            </a:r>
          </a:p>
          <a:p>
            <a:pPr lvl="0"/>
            <a:r>
              <a:rPr lang="en-US" dirty="0" smtClean="0"/>
              <a:t>Remove or change the pictures</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0263" y="3886200"/>
            <a:ext cx="7772400" cy="1980468"/>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00263" y="6044262"/>
            <a:ext cx="7772400" cy="618716"/>
          </a:xfrm>
          <a:prstGeom prst="rect">
            <a:avLst/>
          </a:prstGeom>
        </p:spPr>
      </p:pic>
    </p:spTree>
    <p:extLst>
      <p:ext uri="{BB962C8B-B14F-4D97-AF65-F5344CB8AC3E}">
        <p14:creationId xmlns:p14="http://schemas.microsoft.com/office/powerpoint/2010/main" val="162019829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C01F86-FC8B-4863-B272-AA483AAECF60}" type="datetimeFigureOut">
              <a:rPr lang="en-US" smtClean="0"/>
              <a:t>2/21/2017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1B2E7DF-F91D-4FFB-A9E3-E66BFC941B16}" type="slidenum">
              <a:rPr lang="en-US" smtClean="0"/>
              <a:t>‹#›</a:t>
            </a:fld>
            <a:endParaRPr lang="en-US"/>
          </a:p>
        </p:txBody>
      </p:sp>
      <p:sp>
        <p:nvSpPr>
          <p:cNvPr id="7" name="Rectangle 6"/>
          <p:cNvSpPr/>
          <p:nvPr userDrawn="1"/>
        </p:nvSpPr>
        <p:spPr>
          <a:xfrm rot="16200000">
            <a:off x="-3022600" y="2997200"/>
            <a:ext cx="6858000" cy="863600"/>
          </a:xfrm>
          <a:prstGeom prst="rect">
            <a:avLst/>
          </a:prstGeom>
          <a:solidFill>
            <a:srgbClr val="468C53"/>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prstClr val="white"/>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488" y="6201297"/>
            <a:ext cx="956872" cy="636383"/>
          </a:xfrm>
          <a:prstGeom prst="rect">
            <a:avLst/>
          </a:prstGeom>
        </p:spPr>
      </p:pic>
    </p:spTree>
    <p:extLst>
      <p:ext uri="{BB962C8B-B14F-4D97-AF65-F5344CB8AC3E}">
        <p14:creationId xmlns:p14="http://schemas.microsoft.com/office/powerpoint/2010/main" val="1235930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5503620"/>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F03B36-5DB3-428C-AD3E-C1B875FBB85E}"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A2CA3-5F21-4A11-8A2A-031D0699270D}" type="slidenum">
              <a:rPr lang="en-US" smtClean="0"/>
              <a:t>‹#›</a:t>
            </a:fld>
            <a:endParaRPr lang="en-US"/>
          </a:p>
        </p:txBody>
      </p:sp>
    </p:spTree>
    <p:extLst>
      <p:ext uri="{BB962C8B-B14F-4D97-AF65-F5344CB8AC3E}">
        <p14:creationId xmlns:p14="http://schemas.microsoft.com/office/powerpoint/2010/main" val="2858439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F03B36-5DB3-428C-AD3E-C1B875FBB85E}"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A2CA3-5F21-4A11-8A2A-031D0699270D}" type="slidenum">
              <a:rPr lang="en-US" smtClean="0"/>
              <a:t>‹#›</a:t>
            </a:fld>
            <a:endParaRPr lang="en-US"/>
          </a:p>
        </p:txBody>
      </p:sp>
    </p:spTree>
    <p:extLst>
      <p:ext uri="{BB962C8B-B14F-4D97-AF65-F5344CB8AC3E}">
        <p14:creationId xmlns:p14="http://schemas.microsoft.com/office/powerpoint/2010/main" val="442404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F03B36-5DB3-428C-AD3E-C1B875FBB85E}"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A2CA3-5F21-4A11-8A2A-031D0699270D}" type="slidenum">
              <a:rPr lang="en-US" smtClean="0"/>
              <a:t>‹#›</a:t>
            </a:fld>
            <a:endParaRPr lang="en-US"/>
          </a:p>
        </p:txBody>
      </p:sp>
    </p:spTree>
    <p:extLst>
      <p:ext uri="{BB962C8B-B14F-4D97-AF65-F5344CB8AC3E}">
        <p14:creationId xmlns:p14="http://schemas.microsoft.com/office/powerpoint/2010/main" val="371693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F03B36-5DB3-428C-AD3E-C1B875FBB85E}" type="datetimeFigureOut">
              <a:rPr lang="en-US" smtClean="0"/>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A2CA3-5F21-4A11-8A2A-031D0699270D}" type="slidenum">
              <a:rPr lang="en-US" smtClean="0"/>
              <a:t>‹#›</a:t>
            </a:fld>
            <a:endParaRPr lang="en-US"/>
          </a:p>
        </p:txBody>
      </p:sp>
    </p:spTree>
    <p:extLst>
      <p:ext uri="{BB962C8B-B14F-4D97-AF65-F5344CB8AC3E}">
        <p14:creationId xmlns:p14="http://schemas.microsoft.com/office/powerpoint/2010/main" val="883814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F03B36-5DB3-428C-AD3E-C1B875FBB85E}" type="datetimeFigureOut">
              <a:rPr lang="en-US" smtClean="0"/>
              <a:t>2/21/2017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DA2CA3-5F21-4A11-8A2A-031D0699270D}" type="slidenum">
              <a:rPr lang="en-US" smtClean="0"/>
              <a:t>‹#›</a:t>
            </a:fld>
            <a:endParaRPr lang="en-US"/>
          </a:p>
        </p:txBody>
      </p:sp>
    </p:spTree>
    <p:extLst>
      <p:ext uri="{BB962C8B-B14F-4D97-AF65-F5344CB8AC3E}">
        <p14:creationId xmlns:p14="http://schemas.microsoft.com/office/powerpoint/2010/main" val="36361954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F03B36-5DB3-428C-AD3E-C1B875FBB85E}" type="datetimeFigureOut">
              <a:rPr lang="en-US" smtClean="0"/>
              <a:t>2/21/2017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DA2CA3-5F21-4A11-8A2A-031D0699270D}" type="slidenum">
              <a:rPr lang="en-US" smtClean="0"/>
              <a:t>‹#›</a:t>
            </a:fld>
            <a:endParaRPr lang="en-US"/>
          </a:p>
        </p:txBody>
      </p:sp>
    </p:spTree>
    <p:extLst>
      <p:ext uri="{BB962C8B-B14F-4D97-AF65-F5344CB8AC3E}">
        <p14:creationId xmlns:p14="http://schemas.microsoft.com/office/powerpoint/2010/main" val="2145836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0600" y="0"/>
            <a:ext cx="8229600" cy="1143000"/>
          </a:xfrm>
          <a:prstGeom prst="rect">
            <a:avLst/>
          </a:prstGeom>
        </p:spPr>
        <p:txBody>
          <a:bodyPr/>
          <a:lstStyle>
            <a:lvl1pPr marL="0" marR="0" indent="0" algn="l" defTabSz="914400" rtl="0" eaLnBrk="1" fontAlgn="base" latinLnBrk="0" hangingPunct="1">
              <a:lnSpc>
                <a:spcPct val="100000"/>
              </a:lnSpc>
              <a:spcBef>
                <a:spcPct val="0"/>
              </a:spcBef>
              <a:spcAft>
                <a:spcPct val="0"/>
              </a:spcAft>
              <a:tabLst/>
              <a:defRPr lang="en-US" sz="1100">
                <a:effectLst/>
              </a:defRPr>
            </a:lvl1pPr>
          </a:lstStyle>
          <a:p>
            <a:r>
              <a:rPr lang="en-US" sz="3000" dirty="0" smtClean="0">
                <a:effectLst/>
                <a:latin typeface="+mj-lt"/>
                <a:ea typeface="Calibri"/>
                <a:cs typeface="Times New Roman"/>
              </a:rPr>
              <a:t>Minimum of 30 point</a:t>
            </a:r>
            <a:br>
              <a:rPr lang="en-US" sz="3000" dirty="0" smtClean="0">
                <a:effectLst/>
                <a:latin typeface="+mj-lt"/>
                <a:ea typeface="Calibri"/>
                <a:cs typeface="Times New Roman"/>
              </a:rPr>
            </a:br>
            <a:r>
              <a:rPr lang="en-US" sz="3000" dirty="0" smtClean="0">
                <a:effectLst/>
                <a:latin typeface="+mj-lt"/>
                <a:ea typeface="Calibri"/>
                <a:cs typeface="Times New Roman"/>
              </a:rPr>
              <a:t>and maximum of 2 lines</a:t>
            </a:r>
            <a:endParaRPr lang="en-US" sz="1100" dirty="0">
              <a:effectLst/>
              <a:latin typeface="+mj-lt"/>
              <a:ea typeface="Calibri"/>
              <a:cs typeface="Times New Roman"/>
            </a:endParaRPr>
          </a:p>
        </p:txBody>
      </p:sp>
      <p:sp>
        <p:nvSpPr>
          <p:cNvPr id="10" name="Content Placeholder 9"/>
          <p:cNvSpPr>
            <a:spLocks noGrp="1"/>
          </p:cNvSpPr>
          <p:nvPr>
            <p:ph sz="quarter" idx="10" hasCustomPrompt="1"/>
          </p:nvPr>
        </p:nvSpPr>
        <p:spPr>
          <a:xfrm>
            <a:off x="990600" y="1524000"/>
            <a:ext cx="8229600" cy="4572000"/>
          </a:xfrm>
          <a:prstGeom prst="rect">
            <a:avLst/>
          </a:prstGeom>
        </p:spPr>
        <p:txBody>
          <a:bodyPr/>
          <a:lstStyle>
            <a:lvl1pPr marL="0" indent="0">
              <a:lnSpc>
                <a:spcPct val="200000"/>
              </a:lnSpc>
              <a:spcBef>
                <a:spcPts val="0"/>
              </a:spcBef>
              <a:spcAft>
                <a:spcPts val="1200"/>
              </a:spcAft>
              <a:buNone/>
              <a:defRPr sz="3000"/>
            </a:lvl1pPr>
            <a:lvl2pPr marL="742950" indent="-285750">
              <a:lnSpc>
                <a:spcPct val="100000"/>
              </a:lnSpc>
              <a:buClr>
                <a:srgbClr val="468C53"/>
              </a:buClr>
              <a:buFont typeface="Arial" pitchFamily="34" charset="0"/>
              <a:buChar char="•"/>
              <a:defRPr sz="2600"/>
            </a:lvl2pPr>
            <a:lvl3pPr marL="1143000" indent="-228600">
              <a:buClr>
                <a:srgbClr val="468C53"/>
              </a:buClr>
              <a:buFont typeface="Arial" pitchFamily="34" charset="0"/>
              <a:buChar char="•"/>
              <a:defRPr sz="2200"/>
            </a:lvl3pPr>
            <a:lvl4pPr marL="1600200" indent="-228600">
              <a:buClr>
                <a:srgbClr val="468C53"/>
              </a:buClr>
              <a:buFont typeface="Arial" pitchFamily="34" charset="0"/>
              <a:buChar char="•"/>
              <a:defRPr/>
            </a:lvl4pPr>
            <a:lvl5pPr marL="2057400" indent="-228600">
              <a:buClr>
                <a:srgbClr val="468C53"/>
              </a:buClr>
              <a:buFont typeface="Arial" pitchFamily="34" charset="0"/>
              <a:buChar char="•"/>
              <a:defRPr/>
            </a:lvl5pPr>
          </a:lstStyle>
          <a:p>
            <a:pPr lvl="0"/>
            <a:r>
              <a:rPr lang="en-US" dirty="0" smtClean="0"/>
              <a:t>Main point 6 point smaller than slide title</a:t>
            </a:r>
          </a:p>
          <a:p>
            <a:pPr lvl="1"/>
            <a:r>
              <a:rPr lang="en-US" dirty="0" smtClean="0"/>
              <a:t>Bullet points 4 point less than main point</a:t>
            </a:r>
          </a:p>
          <a:p>
            <a:pPr lvl="1"/>
            <a:r>
              <a:rPr lang="en-US" dirty="0" smtClean="0"/>
              <a:t>Font type is Calibri</a:t>
            </a:r>
          </a:p>
          <a:p>
            <a:pPr lvl="2"/>
            <a:r>
              <a:rPr lang="en-US" dirty="0" smtClean="0"/>
              <a:t>It is advised in one slide maximum 6 bullets</a:t>
            </a:r>
          </a:p>
          <a:p>
            <a:pPr lvl="3"/>
            <a:r>
              <a:rPr lang="en-US" dirty="0" smtClean="0"/>
              <a:t>We recommend you use images on slides</a:t>
            </a:r>
          </a:p>
          <a:p>
            <a:pPr lvl="3"/>
            <a:r>
              <a:rPr lang="en-US" dirty="0" smtClean="0"/>
              <a:t>You can change partner logos on front page</a:t>
            </a:r>
          </a:p>
          <a:p>
            <a:pPr lvl="4"/>
            <a:r>
              <a:rPr lang="en-US" dirty="0" smtClean="0"/>
              <a:t>You have to duplicate this slide for more inside pages</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830446"/>
            <a:ext cx="1526907" cy="1027554"/>
          </a:xfrm>
          <a:prstGeom prst="rect">
            <a:avLst/>
          </a:prstGeom>
        </p:spPr>
      </p:pic>
    </p:spTree>
    <p:extLst>
      <p:ext uri="{BB962C8B-B14F-4D97-AF65-F5344CB8AC3E}">
        <p14:creationId xmlns:p14="http://schemas.microsoft.com/office/powerpoint/2010/main" val="147861364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F03B36-5DB3-428C-AD3E-C1B875FBB85E}" type="datetimeFigureOut">
              <a:rPr lang="en-US" smtClean="0"/>
              <a:t>2/21/2017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DA2CA3-5F21-4A11-8A2A-031D0699270D}" type="slidenum">
              <a:rPr lang="en-US" smtClean="0"/>
              <a:t>‹#›</a:t>
            </a:fld>
            <a:endParaRPr lang="en-US"/>
          </a:p>
        </p:txBody>
      </p:sp>
    </p:spTree>
    <p:extLst>
      <p:ext uri="{BB962C8B-B14F-4D97-AF65-F5344CB8AC3E}">
        <p14:creationId xmlns:p14="http://schemas.microsoft.com/office/powerpoint/2010/main" val="2690415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F03B36-5DB3-428C-AD3E-C1B875FBB85E}" type="datetimeFigureOut">
              <a:rPr lang="en-US" smtClean="0"/>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A2CA3-5F21-4A11-8A2A-031D0699270D}" type="slidenum">
              <a:rPr lang="en-US" smtClean="0"/>
              <a:t>‹#›</a:t>
            </a:fld>
            <a:endParaRPr lang="en-US"/>
          </a:p>
        </p:txBody>
      </p:sp>
    </p:spTree>
    <p:extLst>
      <p:ext uri="{BB962C8B-B14F-4D97-AF65-F5344CB8AC3E}">
        <p14:creationId xmlns:p14="http://schemas.microsoft.com/office/powerpoint/2010/main" val="16767719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F03B36-5DB3-428C-AD3E-C1B875FBB85E}" type="datetimeFigureOut">
              <a:rPr lang="en-US" smtClean="0"/>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A2CA3-5F21-4A11-8A2A-031D0699270D}" type="slidenum">
              <a:rPr lang="en-US" smtClean="0"/>
              <a:t>‹#›</a:t>
            </a:fld>
            <a:endParaRPr lang="en-US"/>
          </a:p>
        </p:txBody>
      </p:sp>
    </p:spTree>
    <p:extLst>
      <p:ext uri="{BB962C8B-B14F-4D97-AF65-F5344CB8AC3E}">
        <p14:creationId xmlns:p14="http://schemas.microsoft.com/office/powerpoint/2010/main" val="174211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F03B36-5DB3-428C-AD3E-C1B875FBB85E}"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A2CA3-5F21-4A11-8A2A-031D0699270D}" type="slidenum">
              <a:rPr lang="en-US" smtClean="0"/>
              <a:t>‹#›</a:t>
            </a:fld>
            <a:endParaRPr lang="en-US"/>
          </a:p>
        </p:txBody>
      </p:sp>
    </p:spTree>
    <p:extLst>
      <p:ext uri="{BB962C8B-B14F-4D97-AF65-F5344CB8AC3E}">
        <p14:creationId xmlns:p14="http://schemas.microsoft.com/office/powerpoint/2010/main" val="12978803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F03B36-5DB3-428C-AD3E-C1B875FBB85E}"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A2CA3-5F21-4A11-8A2A-031D0699270D}" type="slidenum">
              <a:rPr lang="en-US" smtClean="0"/>
              <a:t>‹#›</a:t>
            </a:fld>
            <a:endParaRPr lang="en-US"/>
          </a:p>
        </p:txBody>
      </p:sp>
    </p:spTree>
    <p:extLst>
      <p:ext uri="{BB962C8B-B14F-4D97-AF65-F5344CB8AC3E}">
        <p14:creationId xmlns:p14="http://schemas.microsoft.com/office/powerpoint/2010/main" val="31722605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80A387-83B2-4D1C-BC48-2710BC63D34C}"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A9D70-545C-4CB8-9692-F56CA0CC7C8E}" type="slidenum">
              <a:rPr lang="en-US" smtClean="0"/>
              <a:t>‹#›</a:t>
            </a:fld>
            <a:endParaRPr lang="en-US"/>
          </a:p>
        </p:txBody>
      </p:sp>
      <p:sp>
        <p:nvSpPr>
          <p:cNvPr id="7" name="Rectangle 6"/>
          <p:cNvSpPr/>
          <p:nvPr userDrawn="1"/>
        </p:nvSpPr>
        <p:spPr>
          <a:xfrm rot="16200000">
            <a:off x="-3022600" y="2997200"/>
            <a:ext cx="6858000" cy="863600"/>
          </a:xfrm>
          <a:prstGeom prst="rect">
            <a:avLst/>
          </a:prstGeom>
          <a:solidFill>
            <a:srgbClr val="468C53"/>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prstClr val="white"/>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248399"/>
            <a:ext cx="842297" cy="560183"/>
          </a:xfrm>
          <a:prstGeom prst="rect">
            <a:avLst/>
          </a:prstGeom>
        </p:spPr>
      </p:pic>
    </p:spTree>
    <p:extLst>
      <p:ext uri="{BB962C8B-B14F-4D97-AF65-F5344CB8AC3E}">
        <p14:creationId xmlns:p14="http://schemas.microsoft.com/office/powerpoint/2010/main" val="19540424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80A387-83B2-4D1C-BC48-2710BC63D34C}"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A9D70-545C-4CB8-9692-F56CA0CC7C8E}" type="slidenum">
              <a:rPr lang="en-US" smtClean="0"/>
              <a:t>‹#›</a:t>
            </a:fld>
            <a:endParaRPr lang="en-US"/>
          </a:p>
        </p:txBody>
      </p:sp>
    </p:spTree>
    <p:extLst>
      <p:ext uri="{BB962C8B-B14F-4D97-AF65-F5344CB8AC3E}">
        <p14:creationId xmlns:p14="http://schemas.microsoft.com/office/powerpoint/2010/main" val="881954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80A387-83B2-4D1C-BC48-2710BC63D34C}"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A9D70-545C-4CB8-9692-F56CA0CC7C8E}" type="slidenum">
              <a:rPr lang="en-US" smtClean="0"/>
              <a:t>‹#›</a:t>
            </a:fld>
            <a:endParaRPr lang="en-US"/>
          </a:p>
        </p:txBody>
      </p:sp>
    </p:spTree>
    <p:extLst>
      <p:ext uri="{BB962C8B-B14F-4D97-AF65-F5344CB8AC3E}">
        <p14:creationId xmlns:p14="http://schemas.microsoft.com/office/powerpoint/2010/main" val="14564298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80A387-83B2-4D1C-BC48-2710BC63D34C}" type="datetimeFigureOut">
              <a:rPr lang="en-US" smtClean="0"/>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A9D70-545C-4CB8-9692-F56CA0CC7C8E}" type="slidenum">
              <a:rPr lang="en-US" smtClean="0"/>
              <a:t>‹#›</a:t>
            </a:fld>
            <a:endParaRPr lang="en-US"/>
          </a:p>
        </p:txBody>
      </p:sp>
    </p:spTree>
    <p:extLst>
      <p:ext uri="{BB962C8B-B14F-4D97-AF65-F5344CB8AC3E}">
        <p14:creationId xmlns:p14="http://schemas.microsoft.com/office/powerpoint/2010/main" val="40926326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80A387-83B2-4D1C-BC48-2710BC63D34C}" type="datetimeFigureOut">
              <a:rPr lang="en-US" smtClean="0"/>
              <a:t>2/21/2017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4A9D70-545C-4CB8-9692-F56CA0CC7C8E}" type="slidenum">
              <a:rPr lang="en-US" smtClean="0"/>
              <a:t>‹#›</a:t>
            </a:fld>
            <a:endParaRPr lang="en-US"/>
          </a:p>
        </p:txBody>
      </p:sp>
    </p:spTree>
    <p:extLst>
      <p:ext uri="{BB962C8B-B14F-4D97-AF65-F5344CB8AC3E}">
        <p14:creationId xmlns:p14="http://schemas.microsoft.com/office/powerpoint/2010/main" val="1813258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1B2E7DF-F91D-4FFB-A9E3-E66BFC941B16}" type="slidenum">
              <a:rPr lang="en-US" smtClean="0"/>
              <a:t>‹#›</a:t>
            </a:fld>
            <a:endParaRPr lang="en-US"/>
          </a:p>
        </p:txBody>
      </p:sp>
      <p:sp>
        <p:nvSpPr>
          <p:cNvPr id="7" name="Title 1"/>
          <p:cNvSpPr txBox="1">
            <a:spLocks/>
          </p:cNvSpPr>
          <p:nvPr userDrawn="1"/>
        </p:nvSpPr>
        <p:spPr>
          <a:xfrm>
            <a:off x="1112574" y="457200"/>
            <a:ext cx="7772400" cy="1470025"/>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mtClean="0"/>
              <a:t>Minimum of 30 font size and maximum of 3 lines title </a:t>
            </a:r>
            <a:endParaRPr lang="en-US" dirty="0"/>
          </a:p>
        </p:txBody>
      </p:sp>
      <p:sp>
        <p:nvSpPr>
          <p:cNvPr id="8" name="Subtitle 2"/>
          <p:cNvSpPr txBox="1">
            <a:spLocks/>
          </p:cNvSpPr>
          <p:nvPr userDrawn="1"/>
        </p:nvSpPr>
        <p:spPr>
          <a:xfrm>
            <a:off x="1905000" y="2133600"/>
            <a:ext cx="6400800" cy="1371600"/>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Authors minimum 18 font size in italics with a maximum of two lines </a:t>
            </a:r>
            <a:endParaRPr lang="en-US" dirty="0"/>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62200" y="6118451"/>
            <a:ext cx="66452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userDrawn="1"/>
        </p:nvGrpSpPr>
        <p:grpSpPr>
          <a:xfrm>
            <a:off x="1443461" y="4038600"/>
            <a:ext cx="7243339" cy="1794249"/>
            <a:chOff x="1443461" y="4038600"/>
            <a:chExt cx="7243339" cy="1794249"/>
          </a:xfrm>
        </p:grpSpPr>
        <p:pic>
          <p:nvPicPr>
            <p:cNvPr id="1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662" r="67857"/>
            <a:stretch/>
          </p:blipFill>
          <p:spPr bwMode="auto">
            <a:xfrm>
              <a:off x="1443461" y="4061200"/>
              <a:ext cx="2235910" cy="1759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C:\Users\fmekonen\Pictures\8340819603_4c112d8596_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4061200"/>
              <a:ext cx="2362200" cy="177164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ipmsserv\Project Files\IPMS\Pictures\Regional\Amhara\Fogera\Photos and short movies\Onion\Production\5.1 Onion Seed production field at flowering stag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0" y="4038600"/>
              <a:ext cx="2377549" cy="17833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879676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80A387-83B2-4D1C-BC48-2710BC63D34C}" type="datetimeFigureOut">
              <a:rPr lang="en-US" smtClean="0"/>
              <a:t>2/21/2017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4A9D70-545C-4CB8-9692-F56CA0CC7C8E}" type="slidenum">
              <a:rPr lang="en-US" smtClean="0"/>
              <a:t>‹#›</a:t>
            </a:fld>
            <a:endParaRPr lang="en-US"/>
          </a:p>
        </p:txBody>
      </p:sp>
    </p:spTree>
    <p:extLst>
      <p:ext uri="{BB962C8B-B14F-4D97-AF65-F5344CB8AC3E}">
        <p14:creationId xmlns:p14="http://schemas.microsoft.com/office/powerpoint/2010/main" val="24292059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80A387-83B2-4D1C-BC48-2710BC63D34C}" type="datetimeFigureOut">
              <a:rPr lang="en-US" smtClean="0"/>
              <a:t>2/21/2017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4A9D70-545C-4CB8-9692-F56CA0CC7C8E}" type="slidenum">
              <a:rPr lang="en-US" smtClean="0"/>
              <a:t>‹#›</a:t>
            </a:fld>
            <a:endParaRPr lang="en-US"/>
          </a:p>
        </p:txBody>
      </p:sp>
    </p:spTree>
    <p:extLst>
      <p:ext uri="{BB962C8B-B14F-4D97-AF65-F5344CB8AC3E}">
        <p14:creationId xmlns:p14="http://schemas.microsoft.com/office/powerpoint/2010/main" val="11286300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80A387-83B2-4D1C-BC48-2710BC63D34C}" type="datetimeFigureOut">
              <a:rPr lang="en-US" smtClean="0"/>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A9D70-545C-4CB8-9692-F56CA0CC7C8E}" type="slidenum">
              <a:rPr lang="en-US" smtClean="0"/>
              <a:t>‹#›</a:t>
            </a:fld>
            <a:endParaRPr lang="en-US"/>
          </a:p>
        </p:txBody>
      </p:sp>
    </p:spTree>
    <p:extLst>
      <p:ext uri="{BB962C8B-B14F-4D97-AF65-F5344CB8AC3E}">
        <p14:creationId xmlns:p14="http://schemas.microsoft.com/office/powerpoint/2010/main" val="36614194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80A387-83B2-4D1C-BC48-2710BC63D34C}" type="datetimeFigureOut">
              <a:rPr lang="en-US" smtClean="0"/>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A9D70-545C-4CB8-9692-F56CA0CC7C8E}" type="slidenum">
              <a:rPr lang="en-US" smtClean="0"/>
              <a:t>‹#›</a:t>
            </a:fld>
            <a:endParaRPr lang="en-US"/>
          </a:p>
        </p:txBody>
      </p:sp>
    </p:spTree>
    <p:extLst>
      <p:ext uri="{BB962C8B-B14F-4D97-AF65-F5344CB8AC3E}">
        <p14:creationId xmlns:p14="http://schemas.microsoft.com/office/powerpoint/2010/main" val="35637200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80A387-83B2-4D1C-BC48-2710BC63D34C}"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A9D70-545C-4CB8-9692-F56CA0CC7C8E}" type="slidenum">
              <a:rPr lang="en-US" smtClean="0"/>
              <a:t>‹#›</a:t>
            </a:fld>
            <a:endParaRPr lang="en-US"/>
          </a:p>
        </p:txBody>
      </p:sp>
    </p:spTree>
    <p:extLst>
      <p:ext uri="{BB962C8B-B14F-4D97-AF65-F5344CB8AC3E}">
        <p14:creationId xmlns:p14="http://schemas.microsoft.com/office/powerpoint/2010/main" val="5920597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80A387-83B2-4D1C-BC48-2710BC63D34C}"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A9D70-545C-4CB8-9692-F56CA0CC7C8E}" type="slidenum">
              <a:rPr lang="en-US" smtClean="0"/>
              <a:t>‹#›</a:t>
            </a:fld>
            <a:endParaRPr lang="en-US"/>
          </a:p>
        </p:txBody>
      </p:sp>
    </p:spTree>
    <p:extLst>
      <p:ext uri="{BB962C8B-B14F-4D97-AF65-F5344CB8AC3E}">
        <p14:creationId xmlns:p14="http://schemas.microsoft.com/office/powerpoint/2010/main" val="1216205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1219200" y="1600200"/>
            <a:ext cx="7620000" cy="839787"/>
          </a:xfrm>
          <a:prstGeom prst="rect">
            <a:avLst/>
          </a:prstGeom>
        </p:spPr>
        <p:txBody>
          <a:bodyPr/>
          <a:lstStyle>
            <a:lvl1pPr marL="0" indent="0" algn="ctr">
              <a:buNone/>
              <a:defRPr sz="2200" i="1" baseline="0">
                <a:solidFill>
                  <a:srgbClr val="000000"/>
                </a:solidFill>
              </a:defRPr>
            </a:lvl1pPr>
          </a:lstStyle>
          <a:p>
            <a:pPr lvl="0"/>
            <a:r>
              <a:rPr lang="en-US" dirty="0" smtClean="0"/>
              <a:t>Authors minimum 18 points in italics</a:t>
            </a:r>
            <a:br>
              <a:rPr lang="en-US" dirty="0" smtClean="0"/>
            </a:br>
            <a:r>
              <a:rPr lang="en-US" dirty="0" smtClean="0"/>
              <a:t>with a maximum of two lines</a:t>
            </a:r>
          </a:p>
        </p:txBody>
      </p:sp>
      <p:sp>
        <p:nvSpPr>
          <p:cNvPr id="8" name="Text Placeholder 7"/>
          <p:cNvSpPr>
            <a:spLocks noGrp="1"/>
          </p:cNvSpPr>
          <p:nvPr>
            <p:ph type="body" sz="quarter" idx="12" hasCustomPrompt="1"/>
          </p:nvPr>
        </p:nvSpPr>
        <p:spPr>
          <a:xfrm>
            <a:off x="1219200" y="2590800"/>
            <a:ext cx="7620000" cy="985838"/>
          </a:xfrm>
          <a:prstGeom prst="rect">
            <a:avLst/>
          </a:prstGeom>
        </p:spPr>
        <p:txBody>
          <a:bodyPr/>
          <a:lstStyle>
            <a:lvl1pPr marL="0" indent="0" algn="ctr">
              <a:buNone/>
              <a:defRPr sz="2000" baseline="0">
                <a:solidFill>
                  <a:srgbClr val="000000"/>
                </a:solidFill>
                <a:latin typeface="+mj-lt"/>
              </a:defRPr>
            </a:lvl1pPr>
          </a:lstStyle>
          <a:p>
            <a:pPr lvl="0"/>
            <a:r>
              <a:rPr lang="en-US" dirty="0" smtClean="0"/>
              <a:t>Event</a:t>
            </a:r>
            <a:br>
              <a:rPr lang="en-US" dirty="0" smtClean="0"/>
            </a:br>
            <a:r>
              <a:rPr lang="en-US" dirty="0" smtClean="0"/>
              <a:t>Location </a:t>
            </a:r>
            <a:br>
              <a:rPr lang="en-US" dirty="0" smtClean="0"/>
            </a:br>
            <a:r>
              <a:rPr lang="en-US" dirty="0" smtClean="0"/>
              <a:t>Date</a:t>
            </a:r>
            <a:endParaRPr lang="en-US" dirty="0"/>
          </a:p>
        </p:txBody>
      </p:sp>
      <p:sp>
        <p:nvSpPr>
          <p:cNvPr id="9" name="Text Placeholder 5"/>
          <p:cNvSpPr>
            <a:spLocks noGrp="1"/>
          </p:cNvSpPr>
          <p:nvPr>
            <p:ph type="body" sz="quarter" idx="13" hasCustomPrompt="1"/>
          </p:nvPr>
        </p:nvSpPr>
        <p:spPr>
          <a:xfrm>
            <a:off x="1219200" y="0"/>
            <a:ext cx="7620000" cy="1524000"/>
          </a:xfrm>
          <a:prstGeom prst="rect">
            <a:avLst/>
          </a:prstGeom>
        </p:spPr>
        <p:txBody>
          <a:bodyPr/>
          <a:lstStyle>
            <a:lvl1pPr marL="0" indent="0" algn="ctr">
              <a:spcBef>
                <a:spcPts val="0"/>
              </a:spcBef>
              <a:buNone/>
              <a:defRPr sz="3000" i="0" baseline="0">
                <a:solidFill>
                  <a:srgbClr val="000000"/>
                </a:solidFill>
              </a:defRPr>
            </a:lvl1pPr>
          </a:lstStyle>
          <a:p>
            <a:pPr lvl="0"/>
            <a:r>
              <a:rPr lang="en-US" dirty="0" smtClean="0"/>
              <a:t>Minimum of 30 point</a:t>
            </a:r>
          </a:p>
          <a:p>
            <a:pPr lvl="0"/>
            <a:r>
              <a:rPr lang="en-US" dirty="0" smtClean="0"/>
              <a:t>and maximum 3 lines title</a:t>
            </a:r>
          </a:p>
          <a:p>
            <a:pPr lvl="0"/>
            <a:r>
              <a:rPr lang="en-US" dirty="0" smtClean="0"/>
              <a:t>Remove or change the pictures</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0263" y="3886200"/>
            <a:ext cx="7772400" cy="1980468"/>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00263" y="6044262"/>
            <a:ext cx="7772400" cy="618716"/>
          </a:xfrm>
          <a:prstGeom prst="rect">
            <a:avLst/>
          </a:prstGeom>
        </p:spPr>
      </p:pic>
    </p:spTree>
    <p:extLst>
      <p:ext uri="{BB962C8B-B14F-4D97-AF65-F5344CB8AC3E}">
        <p14:creationId xmlns:p14="http://schemas.microsoft.com/office/powerpoint/2010/main" val="91817173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0" name="Content Placeholder 9"/>
          <p:cNvSpPr>
            <a:spLocks noGrp="1"/>
          </p:cNvSpPr>
          <p:nvPr>
            <p:ph sz="quarter" idx="10" hasCustomPrompt="1"/>
          </p:nvPr>
        </p:nvSpPr>
        <p:spPr>
          <a:xfrm>
            <a:off x="1066800" y="1600200"/>
            <a:ext cx="8229600" cy="5029200"/>
          </a:xfrm>
          <a:prstGeom prst="rect">
            <a:avLst/>
          </a:prstGeom>
        </p:spPr>
        <p:txBody>
          <a:bodyPr/>
          <a:lstStyle>
            <a:lvl1pPr marL="0" indent="0">
              <a:lnSpc>
                <a:spcPct val="200000"/>
              </a:lnSpc>
              <a:spcBef>
                <a:spcPts val="0"/>
              </a:spcBef>
              <a:spcAft>
                <a:spcPts val="1200"/>
              </a:spcAft>
              <a:buNone/>
              <a:defRPr sz="3000"/>
            </a:lvl1pPr>
            <a:lvl2pPr marL="742950" indent="-285750">
              <a:lnSpc>
                <a:spcPct val="100000"/>
              </a:lnSpc>
              <a:buClr>
                <a:srgbClr val="468C53"/>
              </a:buClr>
              <a:buFont typeface="Arial" pitchFamily="34" charset="0"/>
              <a:buChar char="•"/>
              <a:defRPr sz="2600"/>
            </a:lvl2pPr>
            <a:lvl3pPr marL="1143000" indent="-228600">
              <a:buClr>
                <a:srgbClr val="468C53"/>
              </a:buClr>
              <a:buFont typeface="Arial" pitchFamily="34" charset="0"/>
              <a:buChar char="•"/>
              <a:defRPr sz="2200"/>
            </a:lvl3pPr>
            <a:lvl4pPr marL="1600200" indent="-228600">
              <a:buClr>
                <a:srgbClr val="468C53"/>
              </a:buClr>
              <a:buFont typeface="Arial" pitchFamily="34" charset="0"/>
              <a:buChar char="•"/>
              <a:defRPr/>
            </a:lvl4pPr>
            <a:lvl5pPr marL="2057400" indent="-228600">
              <a:buClr>
                <a:srgbClr val="468C53"/>
              </a:buClr>
              <a:buFont typeface="Arial" pitchFamily="34" charset="0"/>
              <a:buChar char="•"/>
              <a:defRPr/>
            </a:lvl5pPr>
          </a:lstStyle>
          <a:p>
            <a:pPr lvl="0"/>
            <a:r>
              <a:rPr lang="en-US" dirty="0" smtClean="0"/>
              <a:t>Main point 6 point smaller than slide title</a:t>
            </a:r>
          </a:p>
          <a:p>
            <a:pPr lvl="1"/>
            <a:r>
              <a:rPr lang="en-US" dirty="0" smtClean="0"/>
              <a:t>Bullet points 4 point less than main point</a:t>
            </a:r>
          </a:p>
          <a:p>
            <a:pPr lvl="1"/>
            <a:r>
              <a:rPr lang="en-US" dirty="0" smtClean="0"/>
              <a:t>Font type is Calibri</a:t>
            </a:r>
          </a:p>
          <a:p>
            <a:pPr lvl="2"/>
            <a:r>
              <a:rPr lang="en-US" dirty="0" smtClean="0"/>
              <a:t>It is advised in one slide maximum 6 bullets</a:t>
            </a:r>
          </a:p>
          <a:p>
            <a:pPr lvl="3"/>
            <a:r>
              <a:rPr lang="en-US" dirty="0" smtClean="0"/>
              <a:t>We recommend you use images on slides</a:t>
            </a:r>
          </a:p>
          <a:p>
            <a:pPr lvl="3"/>
            <a:r>
              <a:rPr lang="en-US" dirty="0" smtClean="0"/>
              <a:t>You can change partner logos on front page</a:t>
            </a:r>
          </a:p>
          <a:p>
            <a:pPr lvl="4"/>
            <a:r>
              <a:rPr lang="en-US" dirty="0" smtClean="0"/>
              <a:t>You have to duplicate this slide for more inside pages</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819203"/>
            <a:ext cx="1562100" cy="1038797"/>
          </a:xfrm>
          <a:prstGeom prst="rect">
            <a:avLst/>
          </a:prstGeom>
        </p:spPr>
      </p:pic>
    </p:spTree>
    <p:extLst>
      <p:ext uri="{BB962C8B-B14F-4D97-AF65-F5344CB8AC3E}">
        <p14:creationId xmlns:p14="http://schemas.microsoft.com/office/powerpoint/2010/main" val="321156103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ection Header/separator">
    <p:bg>
      <p:bgPr>
        <a:solidFill>
          <a:schemeClr val="bg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485900" y="2590800"/>
            <a:ext cx="6172200" cy="1600200"/>
          </a:xfrm>
          <a:prstGeom prst="rect">
            <a:avLst/>
          </a:prstGeom>
        </p:spPr>
        <p:txBody>
          <a:bodyPr/>
          <a:lstStyle>
            <a:lvl1pPr marL="0" marR="0" indent="0" algn="ctr" defTabSz="914400" rtl="0" eaLnBrk="1" fontAlgn="base" latinLnBrk="0" hangingPunct="1">
              <a:lnSpc>
                <a:spcPct val="100000"/>
              </a:lnSpc>
              <a:spcBef>
                <a:spcPct val="0"/>
              </a:spcBef>
              <a:spcAft>
                <a:spcPct val="0"/>
              </a:spcAft>
              <a:buClrTx/>
              <a:buSzTx/>
              <a:buFontTx/>
              <a:buNone/>
              <a:tabLst/>
              <a:defRPr lang="en-US" sz="1100">
                <a:solidFill>
                  <a:srgbClr val="63323F"/>
                </a:solidFill>
              </a:defRPr>
            </a:lvl1pPr>
            <a:lvl2pPr>
              <a:defRPr>
                <a:solidFill>
                  <a:srgbClr val="63323F"/>
                </a:solidFill>
              </a:defRPr>
            </a:lvl2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000" smtClean="0">
                <a:solidFill>
                  <a:srgbClr val="3261AD"/>
                </a:solidFill>
                <a:effectLst/>
                <a:latin typeface="Calibri"/>
                <a:cs typeface="Times New Roman"/>
              </a:rPr>
              <a:t>Click to edit Master text styles</a:t>
            </a:r>
          </a:p>
          <a:p>
            <a:pPr marL="0" marR="0" lvl="1" indent="0" algn="ctr" defTabSz="914400" rtl="0" eaLnBrk="1" fontAlgn="base" latinLnBrk="0" hangingPunct="1">
              <a:lnSpc>
                <a:spcPct val="100000"/>
              </a:lnSpc>
              <a:spcBef>
                <a:spcPct val="0"/>
              </a:spcBef>
              <a:spcAft>
                <a:spcPct val="0"/>
              </a:spcAft>
              <a:buClrTx/>
              <a:buSzTx/>
              <a:buFontTx/>
              <a:buNone/>
              <a:tabLst/>
              <a:defRPr/>
            </a:pPr>
            <a:r>
              <a:rPr lang="en-US" sz="3000" smtClean="0">
                <a:solidFill>
                  <a:srgbClr val="3261AD"/>
                </a:solidFill>
                <a:effectLst/>
                <a:latin typeface="Calibri"/>
                <a:cs typeface="Times New Roman"/>
              </a:rPr>
              <a:t>Second level</a:t>
            </a:r>
          </a:p>
        </p:txBody>
      </p:sp>
    </p:spTree>
    <p:extLst>
      <p:ext uri="{BB962C8B-B14F-4D97-AF65-F5344CB8AC3E}">
        <p14:creationId xmlns:p14="http://schemas.microsoft.com/office/powerpoint/2010/main" val="58874346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raph/map p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819203"/>
            <a:ext cx="1562100" cy="1038797"/>
          </a:xfrm>
          <a:prstGeom prst="rect">
            <a:avLst/>
          </a:prstGeom>
        </p:spPr>
      </p:pic>
      <p:sp>
        <p:nvSpPr>
          <p:cNvPr id="7" name="Text Placeholder 5"/>
          <p:cNvSpPr>
            <a:spLocks noGrp="1"/>
          </p:cNvSpPr>
          <p:nvPr>
            <p:ph type="body" sz="quarter" idx="13" hasCustomPrompt="1"/>
          </p:nvPr>
        </p:nvSpPr>
        <p:spPr>
          <a:xfrm>
            <a:off x="1066800" y="304800"/>
            <a:ext cx="7620000" cy="609600"/>
          </a:xfrm>
          <a:prstGeom prst="rect">
            <a:avLst/>
          </a:prstGeom>
        </p:spPr>
        <p:txBody>
          <a:bodyPr/>
          <a:lstStyle>
            <a:lvl1pPr marL="0" indent="0" algn="l">
              <a:spcBef>
                <a:spcPts val="0"/>
              </a:spcBef>
              <a:buNone/>
              <a:defRPr sz="3000" i="0" baseline="0">
                <a:solidFill>
                  <a:srgbClr val="000000"/>
                </a:solidFill>
              </a:defRPr>
            </a:lvl1pPr>
          </a:lstStyle>
          <a:p>
            <a:pPr lvl="0"/>
            <a:r>
              <a:rPr lang="en-US" dirty="0" smtClean="0"/>
              <a:t>Use map and figures as big as possible</a:t>
            </a:r>
          </a:p>
        </p:txBody>
      </p:sp>
    </p:spTree>
    <p:extLst>
      <p:ext uri="{BB962C8B-B14F-4D97-AF65-F5344CB8AC3E}">
        <p14:creationId xmlns:p14="http://schemas.microsoft.com/office/powerpoint/2010/main" val="19991069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898468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5384800" y="1219200"/>
            <a:ext cx="3759200" cy="56388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solidFill>
                  <a:schemeClr val="bg1"/>
                </a:solidFill>
                <a:latin typeface="+mn-lt"/>
              </a:defRPr>
            </a:lvl1pPr>
          </a:lstStyle>
          <a:p>
            <a:r>
              <a:rPr lang="en-US" smtClean="0"/>
              <a:t>Click icon to add picture</a:t>
            </a:r>
            <a:endParaRPr lang="en-US" dirty="0"/>
          </a:p>
        </p:txBody>
      </p:sp>
      <p:sp>
        <p:nvSpPr>
          <p:cNvPr id="7" name="Text Placeholder 6"/>
          <p:cNvSpPr>
            <a:spLocks noGrp="1"/>
          </p:cNvSpPr>
          <p:nvPr>
            <p:ph type="body" sz="quarter" idx="11"/>
          </p:nvPr>
        </p:nvSpPr>
        <p:spPr>
          <a:xfrm>
            <a:off x="914400" y="1219200"/>
            <a:ext cx="4284662" cy="4953000"/>
          </a:xfrm>
          <a:prstGeom prst="rect">
            <a:avLst/>
          </a:prstGeom>
        </p:spPr>
        <p:txBody>
          <a:bodyPr/>
          <a:lstStyle>
            <a:lvl1pPr marL="342900" indent="-342900">
              <a:buClr>
                <a:srgbClr val="468C53"/>
              </a:buClr>
              <a:buFont typeface="Arial" pitchFamily="34" charset="0"/>
              <a:buChar char="•"/>
              <a:defRPr/>
            </a:lvl1pPr>
            <a:lvl2pPr marL="742950" indent="-285750">
              <a:buClr>
                <a:srgbClr val="468C53"/>
              </a:buClr>
              <a:buFont typeface="Arial" pitchFamily="34" charset="0"/>
              <a:buChar char="•"/>
              <a:defRPr/>
            </a:lvl2pPr>
            <a:lvl3pPr marL="1143000" indent="-228600">
              <a:buClr>
                <a:srgbClr val="468C53"/>
              </a:buClr>
              <a:buFont typeface="Arial" pitchFamily="34" charset="0"/>
              <a:buChar char="•"/>
              <a:defRPr/>
            </a:lvl3pPr>
            <a:lvl4pPr marL="1600200" indent="-228600">
              <a:buClr>
                <a:srgbClr val="468C53"/>
              </a:buClr>
              <a:buFont typeface="Arial" pitchFamily="34" charset="0"/>
              <a:buChar char="•"/>
              <a:defRPr/>
            </a:lvl4pPr>
            <a:lvl5pPr marL="2057400" indent="-228600">
              <a:buClr>
                <a:srgbClr val="468C53"/>
              </a:buClr>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819203"/>
            <a:ext cx="1562100" cy="1038797"/>
          </a:xfrm>
          <a:prstGeom prst="rect">
            <a:avLst/>
          </a:prstGeom>
        </p:spPr>
      </p:pic>
    </p:spTree>
    <p:extLst>
      <p:ext uri="{BB962C8B-B14F-4D97-AF65-F5344CB8AC3E}">
        <p14:creationId xmlns:p14="http://schemas.microsoft.com/office/powerpoint/2010/main" val="9048683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more info and address">
    <p:bg>
      <p:bgPr>
        <a:solidFill>
          <a:schemeClr val="bg1"/>
        </a:solidFill>
        <a:effectLst/>
      </p:bgPr>
    </p:bg>
    <p:spTree>
      <p:nvGrpSpPr>
        <p:cNvPr id="1" name=""/>
        <p:cNvGrpSpPr/>
        <p:nvPr/>
      </p:nvGrpSpPr>
      <p:grpSpPr>
        <a:xfrm>
          <a:off x="0" y="0"/>
          <a:ext cx="0" cy="0"/>
          <a:chOff x="0" y="0"/>
          <a:chExt cx="0" cy="0"/>
        </a:xfrm>
      </p:grpSpPr>
      <p:grpSp>
        <p:nvGrpSpPr>
          <p:cNvPr id="2" name="Group 1"/>
          <p:cNvGrpSpPr>
            <a:grpSpLocks/>
          </p:cNvGrpSpPr>
          <p:nvPr/>
        </p:nvGrpSpPr>
        <p:grpSpPr bwMode="auto">
          <a:xfrm>
            <a:off x="1304868" y="6543675"/>
            <a:ext cx="6705600" cy="231775"/>
            <a:chOff x="1066800" y="6543985"/>
            <a:chExt cx="6705600" cy="230832"/>
          </a:xfrm>
        </p:grpSpPr>
        <p:sp>
          <p:nvSpPr>
            <p:cNvPr id="3" name="TextBox 6"/>
            <p:cNvSpPr txBox="1">
              <a:spLocks noChangeArrowheads="1"/>
            </p:cNvSpPr>
            <p:nvPr/>
          </p:nvSpPr>
          <p:spPr bwMode="auto">
            <a:xfrm>
              <a:off x="1676400" y="6543985"/>
              <a:ext cx="6096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5F0500"/>
                </a:buClr>
                <a:defRPr/>
              </a:pPr>
              <a:r>
                <a:rPr lang="en-US" sz="900" i="1" dirty="0" smtClean="0">
                  <a:solidFill>
                    <a:prstClr val="black"/>
                  </a:solidFill>
                  <a:latin typeface="Calibri"/>
                </a:rPr>
                <a:t>The presentation has a Creative Commons </a:t>
              </a:r>
              <a:r>
                <a:rPr lang="en-US" sz="900" i="1" dirty="0" err="1" smtClean="0">
                  <a:solidFill>
                    <a:prstClr val="black"/>
                  </a:solidFill>
                  <a:latin typeface="Calibri"/>
                </a:rPr>
                <a:t>licence</a:t>
              </a:r>
              <a:r>
                <a:rPr lang="en-US" sz="900" i="1" dirty="0" smtClean="0">
                  <a:solidFill>
                    <a:prstClr val="black"/>
                  </a:solidFill>
                  <a:latin typeface="Calibri"/>
                </a:rPr>
                <a:t>. You are free to re-use or distribute this work, provided credit is given to ILRI.</a:t>
              </a:r>
              <a:endParaRPr lang="en-US" sz="900" dirty="0" smtClean="0">
                <a:solidFill>
                  <a:prstClr val="black"/>
                </a:solidFill>
                <a:latin typeface="Calibri"/>
              </a:endParaRPr>
            </a:p>
          </p:txBody>
        </p:sp>
        <p:pic>
          <p:nvPicPr>
            <p:cNvPr id="4" name="Picture 3" descr="P:\Pictures&amp;Resources\Icons\by-nc-sa.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6800" y="6554505"/>
              <a:ext cx="598485" cy="209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4"/>
          <p:cNvSpPr/>
          <p:nvPr userDrawn="1"/>
        </p:nvSpPr>
        <p:spPr>
          <a:xfrm>
            <a:off x="2641539" y="3149025"/>
            <a:ext cx="4032258" cy="584775"/>
          </a:xfrm>
          <a:prstGeom prst="rect">
            <a:avLst/>
          </a:prstGeom>
        </p:spPr>
        <p:txBody>
          <a:bodyPr wrap="none">
            <a:spAutoFit/>
          </a:bodyPr>
          <a:lstStyle/>
          <a:p>
            <a:pPr fontAlgn="base">
              <a:spcBef>
                <a:spcPct val="0"/>
              </a:spcBef>
              <a:spcAft>
                <a:spcPct val="0"/>
              </a:spcAft>
            </a:pPr>
            <a:r>
              <a:rPr lang="en-US" sz="3200" dirty="0" smtClean="0">
                <a:solidFill>
                  <a:srgbClr val="468C53"/>
                </a:solidFill>
                <a:cs typeface="Arial" charset="0"/>
              </a:rPr>
              <a:t>www.lives-ethiopia.org</a:t>
            </a:r>
            <a:endParaRPr lang="en-US" sz="3200" dirty="0">
              <a:solidFill>
                <a:srgbClr val="468C53"/>
              </a:solidFill>
              <a:cs typeface="Arial" charset="0"/>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468" y="3733800"/>
            <a:ext cx="7772400" cy="618716"/>
          </a:xfrm>
          <a:prstGeom prst="rect">
            <a:avLst/>
          </a:prstGeom>
        </p:spPr>
      </p:pic>
    </p:spTree>
    <p:extLst>
      <p:ext uri="{BB962C8B-B14F-4D97-AF65-F5344CB8AC3E}">
        <p14:creationId xmlns:p14="http://schemas.microsoft.com/office/powerpoint/2010/main" val="3879032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1219200" y="1600200"/>
            <a:ext cx="7620000" cy="839787"/>
          </a:xfrm>
          <a:prstGeom prst="rect">
            <a:avLst/>
          </a:prstGeom>
        </p:spPr>
        <p:txBody>
          <a:bodyPr/>
          <a:lstStyle>
            <a:lvl1pPr marL="0" indent="0" algn="ctr">
              <a:buNone/>
              <a:defRPr sz="2200" i="1" baseline="0">
                <a:solidFill>
                  <a:srgbClr val="000000"/>
                </a:solidFill>
              </a:defRPr>
            </a:lvl1pPr>
          </a:lstStyle>
          <a:p>
            <a:pPr lvl="0"/>
            <a:r>
              <a:rPr lang="en-US" dirty="0" smtClean="0"/>
              <a:t>Authors minimum 18 points in italics</a:t>
            </a:r>
            <a:br>
              <a:rPr lang="en-US" dirty="0" smtClean="0"/>
            </a:br>
            <a:r>
              <a:rPr lang="en-US" dirty="0" smtClean="0"/>
              <a:t>with a maximum of two lines</a:t>
            </a:r>
          </a:p>
        </p:txBody>
      </p:sp>
      <p:sp>
        <p:nvSpPr>
          <p:cNvPr id="8" name="Text Placeholder 7"/>
          <p:cNvSpPr>
            <a:spLocks noGrp="1"/>
          </p:cNvSpPr>
          <p:nvPr>
            <p:ph type="body" sz="quarter" idx="12" hasCustomPrompt="1"/>
          </p:nvPr>
        </p:nvSpPr>
        <p:spPr>
          <a:xfrm>
            <a:off x="1219200" y="2590800"/>
            <a:ext cx="7620000" cy="985838"/>
          </a:xfrm>
          <a:prstGeom prst="rect">
            <a:avLst/>
          </a:prstGeom>
        </p:spPr>
        <p:txBody>
          <a:bodyPr/>
          <a:lstStyle>
            <a:lvl1pPr marL="0" indent="0" algn="ctr">
              <a:buNone/>
              <a:defRPr sz="2000" baseline="0">
                <a:solidFill>
                  <a:srgbClr val="000000"/>
                </a:solidFill>
                <a:latin typeface="+mj-lt"/>
              </a:defRPr>
            </a:lvl1pPr>
          </a:lstStyle>
          <a:p>
            <a:pPr lvl="0"/>
            <a:r>
              <a:rPr lang="en-US" dirty="0" smtClean="0"/>
              <a:t>Event</a:t>
            </a:r>
            <a:br>
              <a:rPr lang="en-US" dirty="0" smtClean="0"/>
            </a:br>
            <a:r>
              <a:rPr lang="en-US" dirty="0" smtClean="0"/>
              <a:t>Location </a:t>
            </a:r>
            <a:br>
              <a:rPr lang="en-US" dirty="0" smtClean="0"/>
            </a:br>
            <a:r>
              <a:rPr lang="en-US" dirty="0" smtClean="0"/>
              <a:t>Date</a:t>
            </a:r>
            <a:endParaRPr lang="en-US" dirty="0"/>
          </a:p>
        </p:txBody>
      </p:sp>
      <p:sp>
        <p:nvSpPr>
          <p:cNvPr id="9" name="Text Placeholder 5"/>
          <p:cNvSpPr>
            <a:spLocks noGrp="1"/>
          </p:cNvSpPr>
          <p:nvPr>
            <p:ph type="body" sz="quarter" idx="13" hasCustomPrompt="1"/>
          </p:nvPr>
        </p:nvSpPr>
        <p:spPr>
          <a:xfrm>
            <a:off x="1219200" y="0"/>
            <a:ext cx="7620000" cy="1524000"/>
          </a:xfrm>
          <a:prstGeom prst="rect">
            <a:avLst/>
          </a:prstGeom>
        </p:spPr>
        <p:txBody>
          <a:bodyPr/>
          <a:lstStyle>
            <a:lvl1pPr marL="0" indent="0" algn="ctr">
              <a:spcBef>
                <a:spcPts val="0"/>
              </a:spcBef>
              <a:buNone/>
              <a:defRPr sz="3000" i="0" baseline="0">
                <a:solidFill>
                  <a:srgbClr val="000000"/>
                </a:solidFill>
              </a:defRPr>
            </a:lvl1pPr>
          </a:lstStyle>
          <a:p>
            <a:pPr lvl="0"/>
            <a:r>
              <a:rPr lang="en-US" dirty="0" smtClean="0"/>
              <a:t>Minimum of 30 point</a:t>
            </a:r>
          </a:p>
          <a:p>
            <a:pPr lvl="0"/>
            <a:r>
              <a:rPr lang="en-US" dirty="0" smtClean="0"/>
              <a:t>and maximum 3 lines title</a:t>
            </a:r>
          </a:p>
          <a:p>
            <a:pPr lvl="0"/>
            <a:r>
              <a:rPr lang="en-US" dirty="0" smtClean="0"/>
              <a:t>Remove or change the pictures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0263" y="3886200"/>
            <a:ext cx="7772400" cy="198046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0263" y="6044262"/>
            <a:ext cx="7772400" cy="618716"/>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0263" y="3886200"/>
            <a:ext cx="7772400" cy="198046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00263" y="6044262"/>
            <a:ext cx="7772400" cy="618716"/>
          </a:xfrm>
          <a:prstGeom prst="rect">
            <a:avLst/>
          </a:prstGeom>
        </p:spPr>
      </p:pic>
    </p:spTree>
    <p:extLst>
      <p:ext uri="{BB962C8B-B14F-4D97-AF65-F5344CB8AC3E}">
        <p14:creationId xmlns:p14="http://schemas.microsoft.com/office/powerpoint/2010/main" val="207075753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10" name="Content Placeholder 9"/>
          <p:cNvSpPr>
            <a:spLocks noGrp="1"/>
          </p:cNvSpPr>
          <p:nvPr>
            <p:ph sz="quarter" idx="10" hasCustomPrompt="1"/>
          </p:nvPr>
        </p:nvSpPr>
        <p:spPr>
          <a:xfrm>
            <a:off x="1066800" y="1600200"/>
            <a:ext cx="8229600" cy="5029200"/>
          </a:xfrm>
          <a:prstGeom prst="rect">
            <a:avLst/>
          </a:prstGeom>
        </p:spPr>
        <p:txBody>
          <a:bodyPr/>
          <a:lstStyle>
            <a:lvl1pPr marL="0" indent="0">
              <a:lnSpc>
                <a:spcPct val="200000"/>
              </a:lnSpc>
              <a:spcBef>
                <a:spcPts val="0"/>
              </a:spcBef>
              <a:spcAft>
                <a:spcPts val="1200"/>
              </a:spcAft>
              <a:buNone/>
              <a:defRPr sz="3000"/>
            </a:lvl1pPr>
            <a:lvl2pPr marL="742950" indent="-285750">
              <a:lnSpc>
                <a:spcPct val="100000"/>
              </a:lnSpc>
              <a:buClr>
                <a:srgbClr val="468C53"/>
              </a:buClr>
              <a:buFont typeface="Arial" pitchFamily="34" charset="0"/>
              <a:buChar char="•"/>
              <a:defRPr sz="2600"/>
            </a:lvl2pPr>
            <a:lvl3pPr marL="1143000" indent="-228600">
              <a:buClr>
                <a:srgbClr val="468C53"/>
              </a:buClr>
              <a:buFont typeface="Arial" pitchFamily="34" charset="0"/>
              <a:buChar char="•"/>
              <a:defRPr sz="2200"/>
            </a:lvl3pPr>
            <a:lvl4pPr marL="1600200" indent="-228600">
              <a:buClr>
                <a:srgbClr val="468C53"/>
              </a:buClr>
              <a:buFont typeface="Arial" pitchFamily="34" charset="0"/>
              <a:buChar char="•"/>
              <a:defRPr/>
            </a:lvl4pPr>
            <a:lvl5pPr marL="2057400" indent="-228600">
              <a:buClr>
                <a:srgbClr val="468C53"/>
              </a:buClr>
              <a:buFont typeface="Arial" pitchFamily="34" charset="0"/>
              <a:buChar char="•"/>
              <a:defRPr/>
            </a:lvl5pPr>
          </a:lstStyle>
          <a:p>
            <a:pPr lvl="0"/>
            <a:r>
              <a:rPr lang="en-US" dirty="0" smtClean="0"/>
              <a:t>Main point 6 point smaller than slide title</a:t>
            </a:r>
          </a:p>
          <a:p>
            <a:pPr lvl="1"/>
            <a:r>
              <a:rPr lang="en-US" dirty="0" smtClean="0"/>
              <a:t>Bullet points 4 point less than main point</a:t>
            </a:r>
          </a:p>
          <a:p>
            <a:pPr lvl="1"/>
            <a:r>
              <a:rPr lang="en-US" dirty="0" smtClean="0"/>
              <a:t>Font type is Calibri</a:t>
            </a:r>
          </a:p>
          <a:p>
            <a:pPr lvl="2"/>
            <a:r>
              <a:rPr lang="en-US" dirty="0" smtClean="0"/>
              <a:t>It is advised in one slide maximum 6 bullets</a:t>
            </a:r>
          </a:p>
          <a:p>
            <a:pPr lvl="3"/>
            <a:r>
              <a:rPr lang="en-US" dirty="0" smtClean="0"/>
              <a:t>We recommend you use images on slides</a:t>
            </a:r>
          </a:p>
          <a:p>
            <a:pPr lvl="3"/>
            <a:r>
              <a:rPr lang="en-US" dirty="0" smtClean="0"/>
              <a:t>You can change partner logos on front page</a:t>
            </a:r>
          </a:p>
          <a:p>
            <a:pPr lvl="4"/>
            <a:r>
              <a:rPr lang="en-US" dirty="0" smtClean="0"/>
              <a:t>You have to duplicate this slide for more inside pages</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830446"/>
            <a:ext cx="1526907" cy="1027554"/>
          </a:xfrm>
          <a:prstGeom prst="rect">
            <a:avLst/>
          </a:prstGeom>
        </p:spPr>
      </p:pic>
    </p:spTree>
    <p:extLst>
      <p:ext uri="{BB962C8B-B14F-4D97-AF65-F5344CB8AC3E}">
        <p14:creationId xmlns:p14="http://schemas.microsoft.com/office/powerpoint/2010/main" val="205101521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Section Header/separator">
    <p:bg>
      <p:bgPr>
        <a:solidFill>
          <a:schemeClr val="bg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485900" y="2590800"/>
            <a:ext cx="6172200" cy="1600200"/>
          </a:xfrm>
          <a:prstGeom prst="rect">
            <a:avLst/>
          </a:prstGeom>
        </p:spPr>
        <p:txBody>
          <a:bodyPr/>
          <a:lstStyle>
            <a:lvl1pPr marL="0" marR="0" indent="0" algn="ctr" defTabSz="914400" rtl="0" eaLnBrk="1" fontAlgn="base" latinLnBrk="0" hangingPunct="1">
              <a:lnSpc>
                <a:spcPct val="100000"/>
              </a:lnSpc>
              <a:spcBef>
                <a:spcPct val="0"/>
              </a:spcBef>
              <a:spcAft>
                <a:spcPct val="0"/>
              </a:spcAft>
              <a:buClrTx/>
              <a:buSzTx/>
              <a:buFontTx/>
              <a:buNone/>
              <a:tabLst/>
              <a:defRPr lang="en-US" sz="1100">
                <a:solidFill>
                  <a:srgbClr val="63323F"/>
                </a:solidFill>
              </a:defRPr>
            </a:lvl1pPr>
            <a:lvl2pPr>
              <a:defRPr>
                <a:solidFill>
                  <a:srgbClr val="63323F"/>
                </a:solidFill>
              </a:defRPr>
            </a:lvl2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000" smtClean="0">
                <a:solidFill>
                  <a:srgbClr val="3261AD"/>
                </a:solidFill>
                <a:effectLst/>
                <a:latin typeface="Calibri"/>
                <a:cs typeface="Times New Roman"/>
              </a:rPr>
              <a:t>Click to edit Master text styles</a:t>
            </a:r>
          </a:p>
          <a:p>
            <a:pPr marL="0" marR="0" lvl="1" indent="0" algn="ctr" defTabSz="914400" rtl="0" eaLnBrk="1" fontAlgn="base" latinLnBrk="0" hangingPunct="1">
              <a:lnSpc>
                <a:spcPct val="100000"/>
              </a:lnSpc>
              <a:spcBef>
                <a:spcPct val="0"/>
              </a:spcBef>
              <a:spcAft>
                <a:spcPct val="0"/>
              </a:spcAft>
              <a:buClrTx/>
              <a:buSzTx/>
              <a:buFontTx/>
              <a:buNone/>
              <a:tabLst/>
              <a:defRPr/>
            </a:pPr>
            <a:r>
              <a:rPr lang="en-US" sz="3000" smtClean="0">
                <a:solidFill>
                  <a:srgbClr val="3261AD"/>
                </a:solidFill>
                <a:effectLst/>
                <a:latin typeface="Calibri"/>
                <a:cs typeface="Times New Roman"/>
              </a:rPr>
              <a:t>Second level</a:t>
            </a:r>
          </a:p>
        </p:txBody>
      </p:sp>
    </p:spTree>
    <p:extLst>
      <p:ext uri="{BB962C8B-B14F-4D97-AF65-F5344CB8AC3E}">
        <p14:creationId xmlns:p14="http://schemas.microsoft.com/office/powerpoint/2010/main" val="288267635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Graph/map pag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19203"/>
            <a:ext cx="1562100" cy="1038797"/>
          </a:xfrm>
          <a:prstGeom prst="rect">
            <a:avLst/>
          </a:prstGeom>
        </p:spPr>
      </p:pic>
      <p:sp>
        <p:nvSpPr>
          <p:cNvPr id="7" name="Text Placeholder 5"/>
          <p:cNvSpPr>
            <a:spLocks noGrp="1"/>
          </p:cNvSpPr>
          <p:nvPr>
            <p:ph type="body" sz="quarter" idx="13" hasCustomPrompt="1"/>
          </p:nvPr>
        </p:nvSpPr>
        <p:spPr>
          <a:xfrm>
            <a:off x="1066800" y="304800"/>
            <a:ext cx="7620000" cy="609600"/>
          </a:xfrm>
          <a:prstGeom prst="rect">
            <a:avLst/>
          </a:prstGeom>
        </p:spPr>
        <p:txBody>
          <a:bodyPr/>
          <a:lstStyle>
            <a:lvl1pPr marL="0" indent="0" algn="l">
              <a:spcBef>
                <a:spcPts val="0"/>
              </a:spcBef>
              <a:buNone/>
              <a:defRPr sz="3000" i="0" baseline="0">
                <a:solidFill>
                  <a:srgbClr val="000000"/>
                </a:solidFill>
              </a:defRPr>
            </a:lvl1pPr>
          </a:lstStyle>
          <a:p>
            <a:pPr lvl="0"/>
            <a:r>
              <a:rPr lang="en-US" dirty="0" smtClean="0"/>
              <a:t>Use map and figures as big as possible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819203"/>
            <a:ext cx="1562100" cy="1038797"/>
          </a:xfrm>
          <a:prstGeom prst="rect">
            <a:avLst/>
          </a:prstGeom>
        </p:spPr>
      </p:pic>
    </p:spTree>
    <p:extLst>
      <p:ext uri="{BB962C8B-B14F-4D97-AF65-F5344CB8AC3E}">
        <p14:creationId xmlns:p14="http://schemas.microsoft.com/office/powerpoint/2010/main" val="26780778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image and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5384800" y="1219200"/>
            <a:ext cx="3759200" cy="56388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solidFill>
                  <a:schemeClr val="bg1"/>
                </a:solidFill>
                <a:latin typeface="+mn-lt"/>
              </a:defRPr>
            </a:lvl1pPr>
          </a:lstStyle>
          <a:p>
            <a:r>
              <a:rPr lang="en-US" smtClean="0"/>
              <a:t>Click icon to add picture</a:t>
            </a:r>
            <a:endParaRPr lang="en-US" dirty="0"/>
          </a:p>
        </p:txBody>
      </p:sp>
      <p:sp>
        <p:nvSpPr>
          <p:cNvPr id="7" name="Text Placeholder 6"/>
          <p:cNvSpPr>
            <a:spLocks noGrp="1"/>
          </p:cNvSpPr>
          <p:nvPr>
            <p:ph type="body" sz="quarter" idx="11"/>
          </p:nvPr>
        </p:nvSpPr>
        <p:spPr>
          <a:xfrm>
            <a:off x="914400" y="1219200"/>
            <a:ext cx="4284662" cy="4953000"/>
          </a:xfrm>
          <a:prstGeom prst="rect">
            <a:avLst/>
          </a:prstGeom>
        </p:spPr>
        <p:txBody>
          <a:bodyPr/>
          <a:lstStyle>
            <a:lvl1pPr marL="342900" indent="-342900">
              <a:buClr>
                <a:srgbClr val="468C53"/>
              </a:buClr>
              <a:buFont typeface="Arial" pitchFamily="34" charset="0"/>
              <a:buChar char="•"/>
              <a:defRPr/>
            </a:lvl1pPr>
            <a:lvl2pPr marL="742950" indent="-285750">
              <a:buClr>
                <a:srgbClr val="468C53"/>
              </a:buClr>
              <a:buFont typeface="Arial" pitchFamily="34" charset="0"/>
              <a:buChar char="•"/>
              <a:defRPr/>
            </a:lvl2pPr>
            <a:lvl3pPr marL="1143000" indent="-228600">
              <a:buClr>
                <a:srgbClr val="468C53"/>
              </a:buClr>
              <a:buFont typeface="Arial" pitchFamily="34" charset="0"/>
              <a:buChar char="•"/>
              <a:defRPr/>
            </a:lvl3pPr>
            <a:lvl4pPr marL="1600200" indent="-228600">
              <a:buClr>
                <a:srgbClr val="468C53"/>
              </a:buClr>
              <a:buFont typeface="Arial" pitchFamily="34" charset="0"/>
              <a:buChar char="•"/>
              <a:defRPr/>
            </a:lvl4pPr>
            <a:lvl5pPr marL="2057400" indent="-228600">
              <a:buClr>
                <a:srgbClr val="468C53"/>
              </a:buClr>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19203"/>
            <a:ext cx="1562100" cy="1038797"/>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819203"/>
            <a:ext cx="1562100" cy="1038797"/>
          </a:xfrm>
          <a:prstGeom prst="rect">
            <a:avLst/>
          </a:prstGeom>
        </p:spPr>
      </p:pic>
    </p:spTree>
    <p:extLst>
      <p:ext uri="{BB962C8B-B14F-4D97-AF65-F5344CB8AC3E}">
        <p14:creationId xmlns:p14="http://schemas.microsoft.com/office/powerpoint/2010/main" val="12761395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more info and address">
    <p:bg>
      <p:bgPr>
        <a:solidFill>
          <a:schemeClr val="bg1"/>
        </a:solidFill>
        <a:effectLst/>
      </p:bgPr>
    </p:bg>
    <p:spTree>
      <p:nvGrpSpPr>
        <p:cNvPr id="1" name=""/>
        <p:cNvGrpSpPr/>
        <p:nvPr/>
      </p:nvGrpSpPr>
      <p:grpSpPr>
        <a:xfrm>
          <a:off x="0" y="0"/>
          <a:ext cx="0" cy="0"/>
          <a:chOff x="0" y="0"/>
          <a:chExt cx="0" cy="0"/>
        </a:xfrm>
      </p:grpSpPr>
      <p:grpSp>
        <p:nvGrpSpPr>
          <p:cNvPr id="2" name="Group 1"/>
          <p:cNvGrpSpPr>
            <a:grpSpLocks/>
          </p:cNvGrpSpPr>
          <p:nvPr/>
        </p:nvGrpSpPr>
        <p:grpSpPr bwMode="auto">
          <a:xfrm>
            <a:off x="1304868" y="6543675"/>
            <a:ext cx="6705600" cy="231775"/>
            <a:chOff x="1066800" y="6543985"/>
            <a:chExt cx="6705600" cy="230832"/>
          </a:xfrm>
        </p:grpSpPr>
        <p:sp>
          <p:nvSpPr>
            <p:cNvPr id="3" name="TextBox 6"/>
            <p:cNvSpPr txBox="1">
              <a:spLocks noChangeArrowheads="1"/>
            </p:cNvSpPr>
            <p:nvPr/>
          </p:nvSpPr>
          <p:spPr bwMode="auto">
            <a:xfrm>
              <a:off x="1676400" y="6543985"/>
              <a:ext cx="6096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buClr>
                  <a:srgbClr val="5F0500"/>
                </a:buClr>
                <a:defRPr/>
              </a:pPr>
              <a:r>
                <a:rPr lang="en-US" sz="900" i="1" dirty="0" smtClean="0">
                  <a:latin typeface="+mj-lt"/>
                </a:rPr>
                <a:t>The presentation has a Creative Commons </a:t>
              </a:r>
              <a:r>
                <a:rPr lang="en-US" sz="900" i="1" dirty="0" err="1" smtClean="0">
                  <a:latin typeface="+mj-lt"/>
                </a:rPr>
                <a:t>licence</a:t>
              </a:r>
              <a:r>
                <a:rPr lang="en-US" sz="900" i="1" dirty="0" smtClean="0">
                  <a:latin typeface="+mj-lt"/>
                </a:rPr>
                <a:t>. You are free to re-use or distribute this work, provided credit is given to ILRI.</a:t>
              </a:r>
              <a:endParaRPr lang="en-US" sz="900" dirty="0" smtClean="0">
                <a:latin typeface="+mj-lt"/>
              </a:endParaRPr>
            </a:p>
          </p:txBody>
        </p:sp>
        <p:pic>
          <p:nvPicPr>
            <p:cNvPr id="4" name="Picture 3" descr="P:\Pictures&amp;Resources\Icons\by-nc-sa.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6800" y="6554505"/>
              <a:ext cx="598485" cy="209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4"/>
          <p:cNvSpPr/>
          <p:nvPr/>
        </p:nvSpPr>
        <p:spPr>
          <a:xfrm>
            <a:off x="2641539" y="3149025"/>
            <a:ext cx="4032258" cy="584775"/>
          </a:xfrm>
          <a:prstGeom prst="rect">
            <a:avLst/>
          </a:prstGeom>
        </p:spPr>
        <p:txBody>
          <a:bodyPr wrap="none">
            <a:spAutoFit/>
          </a:bodyPr>
          <a:lstStyle/>
          <a:p>
            <a:r>
              <a:rPr lang="en-US" sz="3200" kern="1200" baseline="0" dirty="0" smtClean="0">
                <a:solidFill>
                  <a:srgbClr val="468C53"/>
                </a:solidFill>
                <a:latin typeface="Calibri" pitchFamily="34" charset="0"/>
                <a:ea typeface="+mn-ea"/>
                <a:cs typeface="Arial" charset="0"/>
              </a:rPr>
              <a:t>www.lives-ethiopia.org</a:t>
            </a:r>
            <a:endParaRPr lang="en-US" sz="3200" kern="1200" baseline="0" dirty="0">
              <a:solidFill>
                <a:srgbClr val="468C53"/>
              </a:solidFill>
              <a:latin typeface="Calibri" pitchFamily="34" charset="0"/>
              <a:ea typeface="+mn-ea"/>
              <a:cs typeface="Arial"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468" y="3733800"/>
            <a:ext cx="7772400" cy="618716"/>
          </a:xfrm>
          <a:prstGeom prst="rect">
            <a:avLst/>
          </a:prstGeom>
        </p:spPr>
      </p:pic>
      <p:sp>
        <p:nvSpPr>
          <p:cNvPr id="7" name="Rectangle 6"/>
          <p:cNvSpPr/>
          <p:nvPr userDrawn="1"/>
        </p:nvSpPr>
        <p:spPr>
          <a:xfrm>
            <a:off x="2641539" y="3149025"/>
            <a:ext cx="4032258" cy="584775"/>
          </a:xfrm>
          <a:prstGeom prst="rect">
            <a:avLst/>
          </a:prstGeom>
        </p:spPr>
        <p:txBody>
          <a:bodyPr wrap="none">
            <a:spAutoFit/>
          </a:bodyPr>
          <a:lstStyle/>
          <a:p>
            <a:pPr fontAlgn="base">
              <a:spcBef>
                <a:spcPct val="0"/>
              </a:spcBef>
              <a:spcAft>
                <a:spcPct val="0"/>
              </a:spcAft>
            </a:pPr>
            <a:r>
              <a:rPr lang="en-US" sz="3200" dirty="0" smtClean="0">
                <a:solidFill>
                  <a:srgbClr val="468C53"/>
                </a:solidFill>
                <a:cs typeface="Arial" charset="0"/>
              </a:rPr>
              <a:t>www.lives-ethiopia.org</a:t>
            </a:r>
            <a:endParaRPr lang="en-US" sz="3200" dirty="0">
              <a:solidFill>
                <a:srgbClr val="468C53"/>
              </a:solidFill>
              <a:cs typeface="Arial" charset="0"/>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468" y="3733800"/>
            <a:ext cx="7772400" cy="618716"/>
          </a:xfrm>
          <a:prstGeom prst="rect">
            <a:avLst/>
          </a:prstGeom>
        </p:spPr>
      </p:pic>
    </p:spTree>
    <p:extLst>
      <p:ext uri="{BB962C8B-B14F-4D97-AF65-F5344CB8AC3E}">
        <p14:creationId xmlns:p14="http://schemas.microsoft.com/office/powerpoint/2010/main" val="389664363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Title Slide">
    <p:bg>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1219200" y="1600200"/>
            <a:ext cx="7620000" cy="839787"/>
          </a:xfrm>
          <a:prstGeom prst="rect">
            <a:avLst/>
          </a:prstGeom>
        </p:spPr>
        <p:txBody>
          <a:bodyPr/>
          <a:lstStyle>
            <a:lvl1pPr marL="0" indent="0" algn="ctr">
              <a:buNone/>
              <a:defRPr sz="2200" i="1" baseline="0">
                <a:solidFill>
                  <a:srgbClr val="000000"/>
                </a:solidFill>
              </a:defRPr>
            </a:lvl1pPr>
          </a:lstStyle>
          <a:p>
            <a:pPr lvl="0"/>
            <a:r>
              <a:rPr lang="en-US" dirty="0" smtClean="0"/>
              <a:t>Authors minimum 18 points in italics</a:t>
            </a:r>
            <a:br>
              <a:rPr lang="en-US" dirty="0" smtClean="0"/>
            </a:br>
            <a:r>
              <a:rPr lang="en-US" dirty="0" smtClean="0"/>
              <a:t>with a maximum of two lines</a:t>
            </a:r>
          </a:p>
        </p:txBody>
      </p:sp>
      <p:sp>
        <p:nvSpPr>
          <p:cNvPr id="8" name="Text Placeholder 7"/>
          <p:cNvSpPr>
            <a:spLocks noGrp="1"/>
          </p:cNvSpPr>
          <p:nvPr>
            <p:ph type="body" sz="quarter" idx="12" hasCustomPrompt="1"/>
          </p:nvPr>
        </p:nvSpPr>
        <p:spPr>
          <a:xfrm>
            <a:off x="1219200" y="2590800"/>
            <a:ext cx="7620000" cy="985838"/>
          </a:xfrm>
          <a:prstGeom prst="rect">
            <a:avLst/>
          </a:prstGeom>
        </p:spPr>
        <p:txBody>
          <a:bodyPr/>
          <a:lstStyle>
            <a:lvl1pPr marL="0" indent="0" algn="ctr">
              <a:buNone/>
              <a:defRPr sz="2000" baseline="0">
                <a:solidFill>
                  <a:srgbClr val="000000"/>
                </a:solidFill>
                <a:latin typeface="+mj-lt"/>
              </a:defRPr>
            </a:lvl1pPr>
          </a:lstStyle>
          <a:p>
            <a:pPr lvl="0"/>
            <a:r>
              <a:rPr lang="en-US" dirty="0" smtClean="0"/>
              <a:t>Event</a:t>
            </a:r>
            <a:br>
              <a:rPr lang="en-US" dirty="0" smtClean="0"/>
            </a:br>
            <a:r>
              <a:rPr lang="en-US" dirty="0" smtClean="0"/>
              <a:t>Location </a:t>
            </a:r>
            <a:br>
              <a:rPr lang="en-US" dirty="0" smtClean="0"/>
            </a:br>
            <a:r>
              <a:rPr lang="en-US" dirty="0" smtClean="0"/>
              <a:t>Date</a:t>
            </a:r>
            <a:endParaRPr lang="en-US" dirty="0"/>
          </a:p>
        </p:txBody>
      </p:sp>
      <p:sp>
        <p:nvSpPr>
          <p:cNvPr id="9" name="Text Placeholder 5"/>
          <p:cNvSpPr>
            <a:spLocks noGrp="1"/>
          </p:cNvSpPr>
          <p:nvPr>
            <p:ph type="body" sz="quarter" idx="13" hasCustomPrompt="1"/>
          </p:nvPr>
        </p:nvSpPr>
        <p:spPr>
          <a:xfrm>
            <a:off x="1219200" y="0"/>
            <a:ext cx="7620000" cy="1524000"/>
          </a:xfrm>
          <a:prstGeom prst="rect">
            <a:avLst/>
          </a:prstGeom>
        </p:spPr>
        <p:txBody>
          <a:bodyPr/>
          <a:lstStyle>
            <a:lvl1pPr marL="0" indent="0" algn="ctr">
              <a:spcBef>
                <a:spcPts val="0"/>
              </a:spcBef>
              <a:buNone/>
              <a:defRPr sz="3000" i="0" baseline="0">
                <a:solidFill>
                  <a:srgbClr val="000000"/>
                </a:solidFill>
              </a:defRPr>
            </a:lvl1pPr>
          </a:lstStyle>
          <a:p>
            <a:pPr lvl="0"/>
            <a:r>
              <a:rPr lang="en-US" dirty="0" smtClean="0"/>
              <a:t>Minimum of 30 point</a:t>
            </a:r>
          </a:p>
          <a:p>
            <a:pPr lvl="0"/>
            <a:r>
              <a:rPr lang="en-US" dirty="0" smtClean="0"/>
              <a:t>and maximum 3 lines title</a:t>
            </a:r>
          </a:p>
          <a:p>
            <a:pPr lvl="0"/>
            <a:r>
              <a:rPr lang="en-US" dirty="0" smtClean="0"/>
              <a:t>Remove or change the pictures</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0263" y="3886200"/>
            <a:ext cx="7772400" cy="1980468"/>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00263" y="6044262"/>
            <a:ext cx="7772400" cy="618716"/>
          </a:xfrm>
          <a:prstGeom prst="rect">
            <a:avLst/>
          </a:prstGeom>
        </p:spPr>
      </p:pic>
    </p:spTree>
    <p:extLst>
      <p:ext uri="{BB962C8B-B14F-4D97-AF65-F5344CB8AC3E}">
        <p14:creationId xmlns:p14="http://schemas.microsoft.com/office/powerpoint/2010/main" val="412621163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C01F86-FC8B-4863-B272-AA483AAECF60}" type="datetimeFigureOut">
              <a:rPr lang="en-US" smtClean="0"/>
              <a:t>2/21/2017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1B2E7DF-F91D-4FFB-A9E3-E66BFC941B16}" type="slidenum">
              <a:rPr lang="en-US" smtClean="0"/>
              <a:t>‹#›</a:t>
            </a:fld>
            <a:endParaRPr lang="en-US"/>
          </a:p>
        </p:txBody>
      </p:sp>
      <p:sp>
        <p:nvSpPr>
          <p:cNvPr id="7" name="Rectangle 6"/>
          <p:cNvSpPr/>
          <p:nvPr userDrawn="1"/>
        </p:nvSpPr>
        <p:spPr>
          <a:xfrm rot="16200000">
            <a:off x="-3000656" y="3019144"/>
            <a:ext cx="6858000" cy="819712"/>
          </a:xfrm>
          <a:prstGeom prst="rect">
            <a:avLst/>
          </a:prstGeom>
          <a:solidFill>
            <a:srgbClr val="468C53"/>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prstClr val="white"/>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830446"/>
            <a:ext cx="1526907" cy="1027554"/>
          </a:xfrm>
          <a:prstGeom prst="rect">
            <a:avLst/>
          </a:prstGeom>
        </p:spPr>
      </p:pic>
    </p:spTree>
    <p:extLst>
      <p:ext uri="{BB962C8B-B14F-4D97-AF65-F5344CB8AC3E}">
        <p14:creationId xmlns:p14="http://schemas.microsoft.com/office/powerpoint/2010/main" val="846739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C01F86-FC8B-4863-B272-AA483AAECF60}" type="datetimeFigureOut">
              <a:rPr lang="en-US" smtClean="0"/>
              <a:t>2/21/2017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1B2E7DF-F91D-4FFB-A9E3-E66BFC941B16}" type="slidenum">
              <a:rPr lang="en-US" smtClean="0"/>
              <a:t>‹#›</a:t>
            </a:fld>
            <a:endParaRPr lang="en-US"/>
          </a:p>
        </p:txBody>
      </p:sp>
      <p:sp>
        <p:nvSpPr>
          <p:cNvPr id="7" name="Rectangle 6"/>
          <p:cNvSpPr/>
          <p:nvPr userDrawn="1"/>
        </p:nvSpPr>
        <p:spPr>
          <a:xfrm rot="16200000">
            <a:off x="-3022600" y="2997200"/>
            <a:ext cx="6858000" cy="863600"/>
          </a:xfrm>
          <a:prstGeom prst="rect">
            <a:avLst/>
          </a:prstGeom>
          <a:solidFill>
            <a:srgbClr val="468C53"/>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prstClr val="white"/>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488" y="6201297"/>
            <a:ext cx="956872" cy="636383"/>
          </a:xfrm>
          <a:prstGeom prst="rect">
            <a:avLst/>
          </a:prstGeom>
        </p:spPr>
      </p:pic>
    </p:spTree>
    <p:extLst>
      <p:ext uri="{BB962C8B-B14F-4D97-AF65-F5344CB8AC3E}">
        <p14:creationId xmlns:p14="http://schemas.microsoft.com/office/powerpoint/2010/main" val="370005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Slide">
    <p:bg>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1219200" y="1600200"/>
            <a:ext cx="7620000" cy="839787"/>
          </a:xfrm>
          <a:prstGeom prst="rect">
            <a:avLst/>
          </a:prstGeom>
        </p:spPr>
        <p:txBody>
          <a:bodyPr/>
          <a:lstStyle>
            <a:lvl1pPr marL="0" indent="0" algn="ctr">
              <a:buNone/>
              <a:defRPr sz="2200" i="1" baseline="0">
                <a:solidFill>
                  <a:srgbClr val="000000"/>
                </a:solidFill>
              </a:defRPr>
            </a:lvl1pPr>
          </a:lstStyle>
          <a:p>
            <a:pPr lvl="0"/>
            <a:r>
              <a:rPr lang="en-US" dirty="0" smtClean="0"/>
              <a:t>Authors minimum 18 points in italics</a:t>
            </a:r>
            <a:br>
              <a:rPr lang="en-US" dirty="0" smtClean="0"/>
            </a:br>
            <a:r>
              <a:rPr lang="en-US" dirty="0" smtClean="0"/>
              <a:t>with a maximum of two lines</a:t>
            </a:r>
          </a:p>
        </p:txBody>
      </p:sp>
      <p:sp>
        <p:nvSpPr>
          <p:cNvPr id="8" name="Text Placeholder 7"/>
          <p:cNvSpPr>
            <a:spLocks noGrp="1"/>
          </p:cNvSpPr>
          <p:nvPr>
            <p:ph type="body" sz="quarter" idx="12" hasCustomPrompt="1"/>
          </p:nvPr>
        </p:nvSpPr>
        <p:spPr>
          <a:xfrm>
            <a:off x="1219200" y="2590800"/>
            <a:ext cx="7620000" cy="985838"/>
          </a:xfrm>
          <a:prstGeom prst="rect">
            <a:avLst/>
          </a:prstGeom>
        </p:spPr>
        <p:txBody>
          <a:bodyPr/>
          <a:lstStyle>
            <a:lvl1pPr marL="0" indent="0" algn="ctr">
              <a:buNone/>
              <a:defRPr sz="2000" baseline="0">
                <a:solidFill>
                  <a:srgbClr val="000000"/>
                </a:solidFill>
                <a:latin typeface="+mj-lt"/>
              </a:defRPr>
            </a:lvl1pPr>
          </a:lstStyle>
          <a:p>
            <a:pPr lvl="0"/>
            <a:r>
              <a:rPr lang="en-US" dirty="0" smtClean="0"/>
              <a:t>Event</a:t>
            </a:r>
            <a:br>
              <a:rPr lang="en-US" dirty="0" smtClean="0"/>
            </a:br>
            <a:r>
              <a:rPr lang="en-US" dirty="0" smtClean="0"/>
              <a:t>Location </a:t>
            </a:r>
            <a:br>
              <a:rPr lang="en-US" dirty="0" smtClean="0"/>
            </a:br>
            <a:r>
              <a:rPr lang="en-US" dirty="0" smtClean="0"/>
              <a:t>Date</a:t>
            </a:r>
            <a:endParaRPr lang="en-US" dirty="0"/>
          </a:p>
        </p:txBody>
      </p:sp>
      <p:sp>
        <p:nvSpPr>
          <p:cNvPr id="9" name="Text Placeholder 5"/>
          <p:cNvSpPr>
            <a:spLocks noGrp="1"/>
          </p:cNvSpPr>
          <p:nvPr>
            <p:ph type="body" sz="quarter" idx="13" hasCustomPrompt="1"/>
          </p:nvPr>
        </p:nvSpPr>
        <p:spPr>
          <a:xfrm>
            <a:off x="1219200" y="0"/>
            <a:ext cx="7620000" cy="1524000"/>
          </a:xfrm>
          <a:prstGeom prst="rect">
            <a:avLst/>
          </a:prstGeom>
        </p:spPr>
        <p:txBody>
          <a:bodyPr/>
          <a:lstStyle>
            <a:lvl1pPr marL="0" indent="0" algn="ctr">
              <a:spcBef>
                <a:spcPts val="0"/>
              </a:spcBef>
              <a:buNone/>
              <a:defRPr sz="3000" i="0" baseline="0">
                <a:solidFill>
                  <a:srgbClr val="000000"/>
                </a:solidFill>
              </a:defRPr>
            </a:lvl1pPr>
          </a:lstStyle>
          <a:p>
            <a:pPr lvl="0"/>
            <a:r>
              <a:rPr lang="en-US" dirty="0" smtClean="0"/>
              <a:t>Minimum of 30 point</a:t>
            </a:r>
          </a:p>
          <a:p>
            <a:pPr lvl="0"/>
            <a:r>
              <a:rPr lang="en-US" dirty="0" smtClean="0"/>
              <a:t>and maximum 3 lines title</a:t>
            </a:r>
          </a:p>
          <a:p>
            <a:pPr lvl="0"/>
            <a:r>
              <a:rPr lang="en-US" dirty="0" smtClean="0"/>
              <a:t>Remove or change the pictures</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0263" y="3886200"/>
            <a:ext cx="7772400" cy="1980468"/>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00263" y="6044262"/>
            <a:ext cx="7772400" cy="618716"/>
          </a:xfrm>
          <a:prstGeom prst="rect">
            <a:avLst/>
          </a:prstGeom>
        </p:spPr>
      </p:pic>
    </p:spTree>
    <p:extLst>
      <p:ext uri="{BB962C8B-B14F-4D97-AF65-F5344CB8AC3E}">
        <p14:creationId xmlns:p14="http://schemas.microsoft.com/office/powerpoint/2010/main" val="59365360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533398" y="5108531"/>
            <a:ext cx="7467600" cy="792163"/>
          </a:xfrm>
          <a:prstGeom prst="rect">
            <a:avLst/>
          </a:prstGeom>
        </p:spPr>
        <p:txBody>
          <a:bodyPr/>
          <a:lstStyle/>
          <a:p>
            <a:pPr marL="0" indent="0" algn="ctr">
              <a:buNone/>
            </a:pPr>
            <a:r>
              <a:rPr lang="en-US" dirty="0" smtClean="0">
                <a:hlinkClick r:id="rId2"/>
              </a:rPr>
              <a:t>www.lives-ethiopia.org</a:t>
            </a:r>
            <a:r>
              <a:rPr lang="en-US" dirty="0" smtClean="0"/>
              <a:t> </a:t>
            </a:r>
            <a:endParaRPr lang="en-US" dirty="0"/>
          </a:p>
        </p:txBody>
      </p:sp>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43000" y="6022931"/>
            <a:ext cx="7772399" cy="612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01810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0"/>
            <a:ext cx="8229600" cy="1143000"/>
          </a:xfrm>
          <a:prstGeom prst="rect">
            <a:avLst/>
          </a:prstGeom>
        </p:spPr>
        <p:txBody>
          <a:bodyPr/>
          <a:lstStyle>
            <a:lvl1pPr marL="0" marR="0" indent="0" algn="l" defTabSz="914400" rtl="0" eaLnBrk="1" fontAlgn="base" latinLnBrk="0" hangingPunct="1">
              <a:lnSpc>
                <a:spcPct val="100000"/>
              </a:lnSpc>
              <a:spcBef>
                <a:spcPct val="0"/>
              </a:spcBef>
              <a:spcAft>
                <a:spcPct val="0"/>
              </a:spcAft>
              <a:tabLst/>
              <a:defRPr sz="3600">
                <a:solidFill>
                  <a:schemeClr val="bg1"/>
                </a:solidFill>
              </a:defRPr>
            </a:lvl1pPr>
          </a:lstStyle>
          <a:p>
            <a:pPr marL="0" marR="0" lvl="0" indent="0" defTabSz="914400" rtl="0" eaLnBrk="1" fontAlgn="base" latinLnBrk="0" hangingPunct="1">
              <a:lnSpc>
                <a:spcPct val="100000"/>
              </a:lnSpc>
              <a:spcBef>
                <a:spcPct val="0"/>
              </a:spcBef>
              <a:spcAft>
                <a:spcPct val="0"/>
              </a:spcAft>
              <a:tabLst/>
              <a:defRPr/>
            </a:pPr>
            <a:r>
              <a:rPr kumimoji="0" lang="en-US" sz="3600" b="0" i="0" u="none" strike="noStrike" kern="1200" cap="none" spc="0" normalizeH="0" baseline="0" noProof="0" dirty="0" smtClean="0">
                <a:ln>
                  <a:noFill/>
                </a:ln>
                <a:solidFill>
                  <a:prstClr val="white"/>
                </a:solidFill>
                <a:effectLst/>
                <a:uLnTx/>
                <a:uFillTx/>
                <a:latin typeface="Calibri" pitchFamily="34" charset="0"/>
                <a:ea typeface="+mn-ea"/>
                <a:cs typeface="Arial" charset="0"/>
              </a:rPr>
              <a:t>Minimum 0f 30 point</a:t>
            </a:r>
            <a:br>
              <a:rPr kumimoji="0" lang="en-US" sz="3600" b="0" i="0" u="none" strike="noStrike" kern="1200" cap="none" spc="0" normalizeH="0" baseline="0" noProof="0" dirty="0" smtClean="0">
                <a:ln>
                  <a:noFill/>
                </a:ln>
                <a:solidFill>
                  <a:prstClr val="white"/>
                </a:solidFill>
                <a:effectLst/>
                <a:uLnTx/>
                <a:uFillTx/>
                <a:latin typeface="Calibri" pitchFamily="34" charset="0"/>
                <a:ea typeface="+mn-ea"/>
                <a:cs typeface="Arial" charset="0"/>
              </a:rPr>
            </a:br>
            <a:r>
              <a:rPr kumimoji="0" lang="en-US" sz="3600" b="0" i="0" u="none" strike="noStrike" kern="1200" cap="none" spc="0" normalizeH="0" baseline="0" noProof="0" dirty="0" smtClean="0">
                <a:ln>
                  <a:noFill/>
                </a:ln>
                <a:solidFill>
                  <a:prstClr val="white"/>
                </a:solidFill>
                <a:effectLst/>
                <a:uLnTx/>
                <a:uFillTx/>
                <a:latin typeface="Calibri" pitchFamily="34" charset="0"/>
                <a:ea typeface="+mn-ea"/>
                <a:cs typeface="Arial" charset="0"/>
              </a:rPr>
              <a:t>and maximum of 2 lines</a:t>
            </a:r>
            <a:endParaRPr kumimoji="0" lang="en-US" sz="3600" b="0" i="0" u="none" strike="noStrike" kern="1200" cap="none" spc="0" normalizeH="0" baseline="0" noProof="0" dirty="0">
              <a:ln>
                <a:noFill/>
              </a:ln>
              <a:solidFill>
                <a:srgbClr val="FFFFFF"/>
              </a:solidFill>
              <a:effectLst/>
              <a:uLnTx/>
              <a:uFillTx/>
              <a:latin typeface="Calibri" pitchFamily="34" charset="0"/>
              <a:ea typeface="+mn-ea"/>
              <a:cs typeface="Arial" charset="0"/>
            </a:endParaRPr>
          </a:p>
        </p:txBody>
      </p:sp>
      <p:sp>
        <p:nvSpPr>
          <p:cNvPr id="10" name="Content Placeholder 9"/>
          <p:cNvSpPr>
            <a:spLocks noGrp="1"/>
          </p:cNvSpPr>
          <p:nvPr>
            <p:ph sz="quarter" idx="10" hasCustomPrompt="1"/>
          </p:nvPr>
        </p:nvSpPr>
        <p:spPr>
          <a:xfrm>
            <a:off x="457200" y="1676400"/>
            <a:ext cx="8229600" cy="4572000"/>
          </a:xfrm>
          <a:prstGeom prst="rect">
            <a:avLst/>
          </a:prstGeom>
        </p:spPr>
        <p:txBody>
          <a:bodyPr/>
          <a:lstStyle>
            <a:lvl1pPr marL="0" indent="0">
              <a:lnSpc>
                <a:spcPct val="200000"/>
              </a:lnSpc>
              <a:spcBef>
                <a:spcPts val="0"/>
              </a:spcBef>
              <a:spcAft>
                <a:spcPts val="1200"/>
              </a:spcAft>
              <a:buNone/>
              <a:defRPr sz="3000"/>
            </a:lvl1pPr>
            <a:lvl2pPr marL="742950" indent="-285750">
              <a:lnSpc>
                <a:spcPct val="100000"/>
              </a:lnSpc>
              <a:buClr>
                <a:srgbClr val="468C53"/>
              </a:buClr>
              <a:buFont typeface="Arial" pitchFamily="34" charset="0"/>
              <a:buChar char="•"/>
              <a:defRPr sz="2600"/>
            </a:lvl2pPr>
            <a:lvl3pPr marL="1143000" indent="-228600">
              <a:buClr>
                <a:srgbClr val="468C53"/>
              </a:buClr>
              <a:buFont typeface="Arial" pitchFamily="34" charset="0"/>
              <a:buChar char="•"/>
              <a:defRPr sz="2200"/>
            </a:lvl3pPr>
            <a:lvl4pPr marL="1600200" indent="-228600">
              <a:buClr>
                <a:srgbClr val="468C53"/>
              </a:buClr>
              <a:buFont typeface="Arial" pitchFamily="34" charset="0"/>
              <a:buChar char="•"/>
              <a:defRPr/>
            </a:lvl4pPr>
            <a:lvl5pPr marL="2057400" indent="-228600">
              <a:buClr>
                <a:srgbClr val="468C53"/>
              </a:buClr>
              <a:buFont typeface="Arial" pitchFamily="34" charset="0"/>
              <a:buChar char="•"/>
              <a:defRPr/>
            </a:lvl5pPr>
          </a:lstStyle>
          <a:p>
            <a:pPr lvl="0"/>
            <a:r>
              <a:rPr lang="en-US" dirty="0" smtClean="0"/>
              <a:t>Main point 6 point smaller than slide title</a:t>
            </a:r>
          </a:p>
          <a:p>
            <a:pPr lvl="1"/>
            <a:r>
              <a:rPr lang="en-US" dirty="0" smtClean="0"/>
              <a:t>Bullet points 4 point less than main point</a:t>
            </a:r>
          </a:p>
          <a:p>
            <a:pPr lvl="1"/>
            <a:r>
              <a:rPr lang="en-US" dirty="0" smtClean="0"/>
              <a:t>Font type is Calibri</a:t>
            </a:r>
          </a:p>
          <a:p>
            <a:pPr lvl="2"/>
            <a:r>
              <a:rPr lang="en-US" dirty="0" smtClean="0"/>
              <a:t>It is advised in one slide maximum 6 bullets</a:t>
            </a:r>
          </a:p>
          <a:p>
            <a:pPr lvl="3"/>
            <a:r>
              <a:rPr lang="en-US" dirty="0" smtClean="0"/>
              <a:t>We recommend you use images on slides</a:t>
            </a:r>
          </a:p>
          <a:p>
            <a:pPr lvl="3"/>
            <a:r>
              <a:rPr lang="en-US" dirty="0" smtClean="0"/>
              <a:t>You can change partner logos on front page</a:t>
            </a:r>
          </a:p>
          <a:p>
            <a:pPr lvl="4"/>
            <a:r>
              <a:rPr lang="en-US" dirty="0" smtClean="0"/>
              <a:t>You have to duplicate this slide for more inside pages</a:t>
            </a:r>
            <a:endParaRPr lang="en-US" dirty="0"/>
          </a:p>
        </p:txBody>
      </p:sp>
    </p:spTree>
    <p:extLst>
      <p:ext uri="{BB962C8B-B14F-4D97-AF65-F5344CB8AC3E}">
        <p14:creationId xmlns:p14="http://schemas.microsoft.com/office/powerpoint/2010/main" val="102267047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 y="0"/>
            <a:ext cx="8229600" cy="1143000"/>
          </a:xfrm>
          <a:prstGeom prst="rect">
            <a:avLst/>
          </a:prstGeom>
        </p:spPr>
        <p:txBody>
          <a:bodyPr/>
          <a:lstStyle>
            <a:lvl1pPr marL="0" marR="0" indent="0" algn="l" defTabSz="914400" rtl="0" eaLnBrk="1" fontAlgn="base" latinLnBrk="0" hangingPunct="1">
              <a:lnSpc>
                <a:spcPct val="100000"/>
              </a:lnSpc>
              <a:spcBef>
                <a:spcPct val="0"/>
              </a:spcBef>
              <a:spcAft>
                <a:spcPct val="0"/>
              </a:spcAft>
              <a:tabLst/>
              <a:defRPr sz="3600">
                <a:solidFill>
                  <a:schemeClr val="bg1"/>
                </a:solidFill>
              </a:defRPr>
            </a:lvl1pPr>
          </a:lstStyle>
          <a:p>
            <a:pPr marL="0" marR="0" lvl="0" indent="0" defTabSz="914400" rtl="0" eaLnBrk="1" fontAlgn="base" latinLnBrk="0" hangingPunct="1">
              <a:lnSpc>
                <a:spcPct val="100000"/>
              </a:lnSpc>
              <a:spcBef>
                <a:spcPct val="0"/>
              </a:spcBef>
              <a:spcAft>
                <a:spcPct val="0"/>
              </a:spcAft>
              <a:tabLst/>
              <a:defRPr/>
            </a:pPr>
            <a:r>
              <a:rPr kumimoji="0" lang="en-US" sz="3600" b="0" i="0" u="none" strike="noStrike" kern="1200" cap="none" spc="0" normalizeH="0" baseline="0" noProof="0" dirty="0" smtClean="0">
                <a:ln>
                  <a:noFill/>
                </a:ln>
                <a:solidFill>
                  <a:prstClr val="white"/>
                </a:solidFill>
                <a:effectLst/>
                <a:uLnTx/>
                <a:uFillTx/>
                <a:latin typeface="Calibri" pitchFamily="34" charset="0"/>
                <a:ea typeface="+mn-ea"/>
                <a:cs typeface="Arial" charset="0"/>
              </a:rPr>
              <a:t>Minimum 0f 30 point</a:t>
            </a:r>
            <a:br>
              <a:rPr kumimoji="0" lang="en-US" sz="3600" b="0" i="0" u="none" strike="noStrike" kern="1200" cap="none" spc="0" normalizeH="0" baseline="0" noProof="0" dirty="0" smtClean="0">
                <a:ln>
                  <a:noFill/>
                </a:ln>
                <a:solidFill>
                  <a:prstClr val="white"/>
                </a:solidFill>
                <a:effectLst/>
                <a:uLnTx/>
                <a:uFillTx/>
                <a:latin typeface="Calibri" pitchFamily="34" charset="0"/>
                <a:ea typeface="+mn-ea"/>
                <a:cs typeface="Arial" charset="0"/>
              </a:rPr>
            </a:br>
            <a:r>
              <a:rPr kumimoji="0" lang="en-US" sz="3600" b="0" i="0" u="none" strike="noStrike" kern="1200" cap="none" spc="0" normalizeH="0" baseline="0" noProof="0" dirty="0" smtClean="0">
                <a:ln>
                  <a:noFill/>
                </a:ln>
                <a:solidFill>
                  <a:prstClr val="white"/>
                </a:solidFill>
                <a:effectLst/>
                <a:uLnTx/>
                <a:uFillTx/>
                <a:latin typeface="Calibri" pitchFamily="34" charset="0"/>
                <a:ea typeface="+mn-ea"/>
                <a:cs typeface="Arial" charset="0"/>
              </a:rPr>
              <a:t>and maximum of 2 lines</a:t>
            </a:r>
            <a:endParaRPr kumimoji="0" lang="en-US" sz="3600" b="0" i="0" u="none" strike="noStrike" kern="1200" cap="none" spc="0" normalizeH="0" baseline="0" noProof="0" dirty="0">
              <a:ln>
                <a:noFill/>
              </a:ln>
              <a:solidFill>
                <a:srgbClr val="FFFFFF"/>
              </a:solidFill>
              <a:effectLst/>
              <a:uLnTx/>
              <a:uFillTx/>
              <a:latin typeface="Calibri" pitchFamily="34" charset="0"/>
              <a:ea typeface="+mn-ea"/>
              <a:cs typeface="Arial" charset="0"/>
            </a:endParaRPr>
          </a:p>
        </p:txBody>
      </p:sp>
      <p:sp>
        <p:nvSpPr>
          <p:cNvPr id="7" name="Text Placeholder 6"/>
          <p:cNvSpPr>
            <a:spLocks noGrp="1"/>
          </p:cNvSpPr>
          <p:nvPr>
            <p:ph type="body" sz="quarter" idx="11"/>
          </p:nvPr>
        </p:nvSpPr>
        <p:spPr>
          <a:xfrm>
            <a:off x="515938" y="1295400"/>
            <a:ext cx="4284662" cy="4953000"/>
          </a:xfrm>
          <a:prstGeom prst="rect">
            <a:avLst/>
          </a:prstGeom>
        </p:spPr>
        <p:txBody>
          <a:bodyPr/>
          <a:lstStyle>
            <a:lvl1pPr marL="342900" indent="-342900">
              <a:buClr>
                <a:srgbClr val="468C53"/>
              </a:buClr>
              <a:buFont typeface="Arial" pitchFamily="34" charset="0"/>
              <a:buChar char="•"/>
              <a:defRPr/>
            </a:lvl1pPr>
            <a:lvl2pPr marL="742950" indent="-285750">
              <a:buClr>
                <a:srgbClr val="468C53"/>
              </a:buClr>
              <a:buFont typeface="Arial" pitchFamily="34" charset="0"/>
              <a:buChar char="•"/>
              <a:defRPr/>
            </a:lvl2pPr>
            <a:lvl3pPr marL="1143000" indent="-228600">
              <a:buClr>
                <a:srgbClr val="468C53"/>
              </a:buClr>
              <a:buFont typeface="Arial" pitchFamily="34" charset="0"/>
              <a:buChar char="•"/>
              <a:defRPr/>
            </a:lvl3pPr>
            <a:lvl4pPr marL="1600200" indent="-228600">
              <a:buClr>
                <a:srgbClr val="468C53"/>
              </a:buClr>
              <a:buFont typeface="Arial" pitchFamily="34" charset="0"/>
              <a:buChar char="•"/>
              <a:defRPr/>
            </a:lvl4pPr>
            <a:lvl5pPr marL="2057400" indent="-228600">
              <a:buClr>
                <a:srgbClr val="468C53"/>
              </a:buClr>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493150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1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4.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990600" cy="6858000"/>
          </a:xfrm>
          <a:prstGeom prst="rect">
            <a:avLst/>
          </a:prstGeom>
          <a:solidFill>
            <a:srgbClr val="468C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89" r:id="rId4"/>
    <p:sldLayoutId id="2147483668" r:id="rId5"/>
    <p:sldLayoutId id="2147483704" r:id="rId6"/>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rot="16200000">
            <a:off x="-3022600" y="2997200"/>
            <a:ext cx="6858000" cy="863600"/>
          </a:xfrm>
          <a:prstGeom prst="rect">
            <a:avLst/>
          </a:prstGeom>
          <a:solidFill>
            <a:srgbClr val="468C53"/>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prstClr val="white"/>
              </a:solidFill>
            </a:endParaRPr>
          </a:p>
        </p:txBody>
      </p:sp>
      <p:pic>
        <p:nvPicPr>
          <p:cNvPr id="3" name="Picture 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6248399"/>
            <a:ext cx="842297" cy="560183"/>
          </a:xfrm>
          <a:prstGeom prst="rect">
            <a:avLst/>
          </a:prstGeom>
        </p:spPr>
      </p:pic>
    </p:spTree>
    <p:extLst>
      <p:ext uri="{BB962C8B-B14F-4D97-AF65-F5344CB8AC3E}">
        <p14:creationId xmlns:p14="http://schemas.microsoft.com/office/powerpoint/2010/main" val="288837844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4" r:id="rId3"/>
    <p:sldLayoutId id="2147483676" r:id="rId4"/>
    <p:sldLayoutId id="2147483719" r:id="rId5"/>
    <p:sldLayoutId id="2147483720" r:id="rId6"/>
    <p:sldLayoutId id="2147483721" r:id="rId7"/>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F03B36-5DB3-428C-AD3E-C1B875FBB85E}" type="datetimeFigureOut">
              <a:rPr lang="en-US" smtClean="0"/>
              <a:t>2/21/2017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DA2CA3-5F21-4A11-8A2A-031D0699270D}" type="slidenum">
              <a:rPr lang="en-US" smtClean="0"/>
              <a:t>‹#›</a:t>
            </a:fld>
            <a:endParaRPr lang="en-US"/>
          </a:p>
        </p:txBody>
      </p:sp>
    </p:spTree>
    <p:extLst>
      <p:ext uri="{BB962C8B-B14F-4D97-AF65-F5344CB8AC3E}">
        <p14:creationId xmlns:p14="http://schemas.microsoft.com/office/powerpoint/2010/main" val="89750294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80A387-83B2-4D1C-BC48-2710BC63D34C}" type="datetimeFigureOut">
              <a:rPr lang="en-US" smtClean="0"/>
              <a:t>2/21/2017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A9D70-545C-4CB8-9692-F56CA0CC7C8E}" type="slidenum">
              <a:rPr lang="en-US" smtClean="0"/>
              <a:t>‹#›</a:t>
            </a:fld>
            <a:endParaRPr lang="en-US"/>
          </a:p>
        </p:txBody>
      </p:sp>
      <p:sp>
        <p:nvSpPr>
          <p:cNvPr id="7" name="Rectangle 6"/>
          <p:cNvSpPr/>
          <p:nvPr userDrawn="1"/>
        </p:nvSpPr>
        <p:spPr>
          <a:xfrm rot="16200000">
            <a:off x="-3022600" y="2997200"/>
            <a:ext cx="6858000" cy="863600"/>
          </a:xfrm>
          <a:prstGeom prst="rect">
            <a:avLst/>
          </a:prstGeom>
          <a:solidFill>
            <a:srgbClr val="468C53"/>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prstClr val="white"/>
              </a:solidFill>
            </a:endParaRP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6248399"/>
            <a:ext cx="842297" cy="560183"/>
          </a:xfrm>
          <a:prstGeom prst="rect">
            <a:avLst/>
          </a:prstGeom>
        </p:spPr>
      </p:pic>
    </p:spTree>
    <p:extLst>
      <p:ext uri="{BB962C8B-B14F-4D97-AF65-F5344CB8AC3E}">
        <p14:creationId xmlns:p14="http://schemas.microsoft.com/office/powerpoint/2010/main" val="177891584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914400" cy="6858000"/>
          </a:xfrm>
          <a:prstGeom prst="rect">
            <a:avLst/>
          </a:prstGeom>
          <a:solidFill>
            <a:srgbClr val="468C53"/>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prstClr val="white"/>
              </a:solidFill>
            </a:endParaRPr>
          </a:p>
        </p:txBody>
      </p:sp>
    </p:spTree>
    <p:extLst>
      <p:ext uri="{BB962C8B-B14F-4D97-AF65-F5344CB8AC3E}">
        <p14:creationId xmlns:p14="http://schemas.microsoft.com/office/powerpoint/2010/main" val="334918580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914400" cy="6858000"/>
          </a:xfrm>
          <a:prstGeom prst="rect">
            <a:avLst/>
          </a:prstGeom>
          <a:solidFill>
            <a:srgbClr val="468C53"/>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Tree>
    <p:extLst>
      <p:ext uri="{BB962C8B-B14F-4D97-AF65-F5344CB8AC3E}">
        <p14:creationId xmlns:p14="http://schemas.microsoft.com/office/powerpoint/2010/main" val="58309969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22" r:id="rId7"/>
    <p:sldLayoutId id="2147483723" r:id="rId8"/>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914400" y="152400"/>
            <a:ext cx="8229600" cy="1216819"/>
          </a:xfrm>
          <a:prstGeom prst="rect">
            <a:avLst/>
          </a:prstGeom>
        </p:spPr>
        <p:txBody>
          <a:bodyPr/>
          <a:lstStyle/>
          <a:p>
            <a:r>
              <a:rPr lang="en-US" sz="2800" b="1" dirty="0"/>
              <a:t>A Triple-hurdle model of small ruminant production and marketing in the highlands of Ethiopia: Implications for commercial transformation</a:t>
            </a:r>
            <a:endParaRPr lang="en-GB" sz="2800" dirty="0"/>
          </a:p>
          <a:p>
            <a:r>
              <a:rPr lang="en-US" sz="2800" dirty="0"/>
              <a:t> </a:t>
            </a:r>
            <a:endParaRPr lang="en-GB" sz="2800" dirty="0"/>
          </a:p>
          <a:p>
            <a:r>
              <a:rPr lang="en-US" sz="2800" dirty="0"/>
              <a:t> </a:t>
            </a:r>
            <a:endParaRPr lang="en-GB" sz="2800" dirty="0"/>
          </a:p>
          <a:p>
            <a:r>
              <a:rPr lang="en-US" sz="2800" dirty="0"/>
              <a:t> </a:t>
            </a:r>
            <a:r>
              <a:rPr lang="en-US" sz="2800" dirty="0" err="1"/>
              <a:t>Berhanu</a:t>
            </a:r>
            <a:r>
              <a:rPr lang="en-US" sz="2800" dirty="0"/>
              <a:t> </a:t>
            </a:r>
            <a:r>
              <a:rPr lang="en-US" sz="2800" dirty="0" smtClean="0"/>
              <a:t>Gebremedhin, Kaleb </a:t>
            </a:r>
            <a:r>
              <a:rPr lang="en-US" sz="2800" dirty="0" err="1" smtClean="0"/>
              <a:t>Shiferaw</a:t>
            </a:r>
            <a:r>
              <a:rPr lang="en-US" sz="2800" dirty="0" smtClean="0"/>
              <a:t>, </a:t>
            </a:r>
            <a:r>
              <a:rPr lang="en-US" sz="2800" dirty="0"/>
              <a:t>Solomon </a:t>
            </a:r>
            <a:r>
              <a:rPr lang="en-US" sz="2800" dirty="0" err="1" smtClean="0"/>
              <a:t>Gizaw</a:t>
            </a:r>
            <a:r>
              <a:rPr lang="en-US" sz="2800" dirty="0" smtClean="0"/>
              <a:t>, </a:t>
            </a:r>
            <a:r>
              <a:rPr lang="en-US" sz="2800" dirty="0" err="1"/>
              <a:t>Azage</a:t>
            </a:r>
            <a:r>
              <a:rPr lang="en-US" sz="2800" dirty="0"/>
              <a:t> </a:t>
            </a:r>
            <a:r>
              <a:rPr lang="en-US" sz="2800" dirty="0" err="1" smtClean="0"/>
              <a:t>Tegene</a:t>
            </a:r>
            <a:r>
              <a:rPr lang="en-US" sz="2800" dirty="0" smtClean="0"/>
              <a:t> </a:t>
            </a:r>
            <a:r>
              <a:rPr lang="en-US" sz="2800" dirty="0"/>
              <a:t>and Dirk </a:t>
            </a:r>
            <a:r>
              <a:rPr lang="en-US" sz="2800" dirty="0" smtClean="0"/>
              <a:t>Hoekstra </a:t>
            </a:r>
            <a:endParaRPr lang="en-GB" sz="2800" dirty="0"/>
          </a:p>
          <a:p>
            <a:r>
              <a:rPr lang="en-US" sz="2800" b="1" dirty="0"/>
              <a:t> </a:t>
            </a:r>
            <a:r>
              <a:rPr lang="en-US" sz="2800" dirty="0" smtClean="0"/>
              <a:t> </a:t>
            </a:r>
            <a:endParaRPr lang="en-GB" sz="2800" dirty="0"/>
          </a:p>
          <a:p>
            <a:r>
              <a:rPr lang="en-US" sz="2800" b="1" dirty="0"/>
              <a:t> </a:t>
            </a:r>
            <a:endParaRPr lang="en-US" sz="2800" b="1" i="0" dirty="0">
              <a:solidFill>
                <a:srgbClr val="993300"/>
              </a:solidFill>
            </a:endParaRPr>
          </a:p>
        </p:txBody>
      </p:sp>
      <p:sp>
        <p:nvSpPr>
          <p:cNvPr id="3" name="Rectangle 2"/>
          <p:cNvSpPr/>
          <p:nvPr/>
        </p:nvSpPr>
        <p:spPr>
          <a:xfrm>
            <a:off x="1487424" y="1575275"/>
            <a:ext cx="7543800" cy="461665"/>
          </a:xfrm>
          <a:prstGeom prst="rect">
            <a:avLst/>
          </a:prstGeom>
        </p:spPr>
        <p:txBody>
          <a:bodyPr wrap="square">
            <a:spAutoFit/>
          </a:bodyPr>
          <a:lstStyle/>
          <a:p>
            <a:pPr lvl="0" algn="ctr" fontAlgn="base">
              <a:spcBef>
                <a:spcPct val="20000"/>
              </a:spcBef>
              <a:spcAft>
                <a:spcPct val="0"/>
              </a:spcAft>
            </a:pPr>
            <a:endParaRPr lang="en-US" sz="2400" i="1" dirty="0">
              <a:solidFill>
                <a:srgbClr val="191919"/>
              </a:solidFill>
            </a:endParaRPr>
          </a:p>
        </p:txBody>
      </p:sp>
    </p:spTree>
    <p:extLst>
      <p:ext uri="{BB962C8B-B14F-4D97-AF65-F5344CB8AC3E}">
        <p14:creationId xmlns:p14="http://schemas.microsoft.com/office/powerpoint/2010/main" val="13311443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718" y="16099"/>
            <a:ext cx="8229600" cy="822101"/>
          </a:xfrm>
        </p:spPr>
        <p:txBody>
          <a:bodyPr/>
          <a:lstStyle/>
          <a:p>
            <a:r>
              <a:rPr lang="en-GB" dirty="0">
                <a:solidFill>
                  <a:srgbClr val="993300"/>
                </a:solidFill>
              </a:rPr>
              <a:t>Key descriptive analysis </a:t>
            </a:r>
            <a:r>
              <a:rPr lang="en-GB" dirty="0" smtClean="0">
                <a:solidFill>
                  <a:srgbClr val="993300"/>
                </a:solidFill>
              </a:rPr>
              <a:t>results (2)</a:t>
            </a:r>
            <a:endParaRPr lang="en-GB" dirty="0">
              <a:solidFill>
                <a:srgbClr val="993300"/>
              </a:solidFill>
            </a:endParaRPr>
          </a:p>
        </p:txBody>
      </p:sp>
      <p:sp>
        <p:nvSpPr>
          <p:cNvPr id="3" name="Content Placeholder 2"/>
          <p:cNvSpPr>
            <a:spLocks noGrp="1"/>
          </p:cNvSpPr>
          <p:nvPr>
            <p:ph idx="1"/>
          </p:nvPr>
        </p:nvSpPr>
        <p:spPr>
          <a:xfrm>
            <a:off x="953036" y="838200"/>
            <a:ext cx="8229600" cy="5943600"/>
          </a:xfrm>
        </p:spPr>
        <p:txBody>
          <a:bodyPr/>
          <a:lstStyle/>
          <a:p>
            <a:r>
              <a:rPr lang="en-US" dirty="0" smtClean="0"/>
              <a:t>Average land holding about </a:t>
            </a:r>
            <a:r>
              <a:rPr lang="en-US" dirty="0"/>
              <a:t>1.38 hectare </a:t>
            </a:r>
            <a:endParaRPr lang="en-US" dirty="0" smtClean="0"/>
          </a:p>
          <a:p>
            <a:endParaRPr lang="en-US" sz="800" dirty="0" smtClean="0"/>
          </a:p>
          <a:p>
            <a:r>
              <a:rPr lang="en-US" dirty="0" smtClean="0"/>
              <a:t>About </a:t>
            </a:r>
            <a:r>
              <a:rPr lang="en-US" dirty="0"/>
              <a:t>43% of household heads are able to read and </a:t>
            </a:r>
            <a:r>
              <a:rPr lang="en-US" dirty="0" smtClean="0"/>
              <a:t>write </a:t>
            </a:r>
          </a:p>
          <a:p>
            <a:endParaRPr lang="en-US" sz="800" dirty="0" smtClean="0"/>
          </a:p>
          <a:p>
            <a:r>
              <a:rPr lang="en-US" dirty="0" smtClean="0"/>
              <a:t>The </a:t>
            </a:r>
            <a:r>
              <a:rPr lang="en-US" dirty="0"/>
              <a:t>nearest all weather road and livestock market are located on average within 48.13 and 86.63 minutes of walking distance from homestead, respectively</a:t>
            </a:r>
            <a:endParaRPr lang="en-GB" dirty="0"/>
          </a:p>
          <a:p>
            <a:endParaRPr lang="en-US" sz="800" dirty="0" smtClean="0"/>
          </a:p>
          <a:p>
            <a:r>
              <a:rPr lang="en-US" dirty="0"/>
              <a:t>A</a:t>
            </a:r>
            <a:r>
              <a:rPr lang="en-US" dirty="0" smtClean="0"/>
              <a:t>bout </a:t>
            </a:r>
            <a:r>
              <a:rPr lang="en-US" dirty="0"/>
              <a:t>two third of small ruminant producers are located  </a:t>
            </a:r>
            <a:r>
              <a:rPr lang="en-US" dirty="0" smtClean="0"/>
              <a:t>in altitude </a:t>
            </a:r>
            <a:r>
              <a:rPr lang="en-US" dirty="0"/>
              <a:t>ranges from 1500-2300 </a:t>
            </a:r>
            <a:r>
              <a:rPr lang="en-US" dirty="0" err="1" smtClean="0"/>
              <a:t>masl</a:t>
            </a:r>
            <a:r>
              <a:rPr lang="en-US" dirty="0" smtClean="0"/>
              <a:t>. </a:t>
            </a:r>
            <a:r>
              <a:rPr lang="en-US" dirty="0"/>
              <a:t> </a:t>
            </a:r>
            <a:endParaRPr lang="en-GB" dirty="0"/>
          </a:p>
          <a:p>
            <a:endParaRPr lang="en-GB" dirty="0"/>
          </a:p>
        </p:txBody>
      </p:sp>
    </p:spTree>
    <p:extLst>
      <p:ext uri="{BB962C8B-B14F-4D97-AF65-F5344CB8AC3E}">
        <p14:creationId xmlns:p14="http://schemas.microsoft.com/office/powerpoint/2010/main" val="3371819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659"/>
            <a:ext cx="8229600" cy="771659"/>
          </a:xfrm>
        </p:spPr>
        <p:txBody>
          <a:bodyPr/>
          <a:lstStyle/>
          <a:p>
            <a:r>
              <a:rPr lang="en-GB" dirty="0" smtClean="0">
                <a:solidFill>
                  <a:srgbClr val="993300"/>
                </a:solidFill>
              </a:rPr>
              <a:t>Econometric model results</a:t>
            </a:r>
            <a:endParaRPr lang="en-GB" dirty="0">
              <a:solidFill>
                <a:srgbClr val="993300"/>
              </a:solidFill>
            </a:endParaRPr>
          </a:p>
        </p:txBody>
      </p:sp>
      <p:sp>
        <p:nvSpPr>
          <p:cNvPr id="3" name="Content Placeholder 2"/>
          <p:cNvSpPr>
            <a:spLocks noGrp="1"/>
          </p:cNvSpPr>
          <p:nvPr>
            <p:ph idx="1"/>
          </p:nvPr>
        </p:nvSpPr>
        <p:spPr>
          <a:xfrm>
            <a:off x="933718" y="762000"/>
            <a:ext cx="8229600" cy="6019800"/>
          </a:xfrm>
        </p:spPr>
        <p:txBody>
          <a:bodyPr/>
          <a:lstStyle/>
          <a:p>
            <a:r>
              <a:rPr lang="en-US" dirty="0"/>
              <a:t>The </a:t>
            </a:r>
            <a:r>
              <a:rPr lang="en-US" dirty="0" err="1"/>
              <a:t>probit</a:t>
            </a:r>
            <a:r>
              <a:rPr lang="en-US" dirty="0"/>
              <a:t> model for production decision correctly predicts 64.7% of the categorical outcomes. </a:t>
            </a:r>
            <a:endParaRPr lang="en-US" dirty="0" smtClean="0"/>
          </a:p>
          <a:p>
            <a:endParaRPr lang="en-US" dirty="0" smtClean="0"/>
          </a:p>
          <a:p>
            <a:r>
              <a:rPr lang="en-US" dirty="0" smtClean="0"/>
              <a:t>The </a:t>
            </a:r>
            <a:r>
              <a:rPr lang="en-US" dirty="0"/>
              <a:t>overall percentages correctly predicted by the </a:t>
            </a:r>
            <a:r>
              <a:rPr lang="en-US" dirty="0" smtClean="0"/>
              <a:t>Ordered </a:t>
            </a:r>
            <a:r>
              <a:rPr lang="en-US" dirty="0" err="1"/>
              <a:t>P</a:t>
            </a:r>
            <a:r>
              <a:rPr lang="en-US" dirty="0" err="1" smtClean="0"/>
              <a:t>robit</a:t>
            </a:r>
            <a:r>
              <a:rPr lang="en-US" dirty="0" smtClean="0"/>
              <a:t> </a:t>
            </a:r>
            <a:r>
              <a:rPr lang="en-US" dirty="0"/>
              <a:t>model of discrete market participation is about 43%.  </a:t>
            </a:r>
            <a:endParaRPr lang="en-US" dirty="0" smtClean="0"/>
          </a:p>
          <a:p>
            <a:endParaRPr lang="en-US" dirty="0" smtClean="0"/>
          </a:p>
          <a:p>
            <a:r>
              <a:rPr lang="en-US" dirty="0" smtClean="0"/>
              <a:t>The </a:t>
            </a:r>
            <a:r>
              <a:rPr lang="en-US" dirty="0"/>
              <a:t>R-squared for the log-linear model </a:t>
            </a:r>
            <a:r>
              <a:rPr lang="en-US" dirty="0" smtClean="0"/>
              <a:t>of </a:t>
            </a:r>
            <a:r>
              <a:rPr lang="en-US" dirty="0"/>
              <a:t>net sellers is about 0.30.</a:t>
            </a:r>
            <a:endParaRPr lang="en-GB" dirty="0"/>
          </a:p>
          <a:p>
            <a:endParaRPr lang="en-GB" dirty="0"/>
          </a:p>
        </p:txBody>
      </p:sp>
    </p:spTree>
    <p:extLst>
      <p:ext uri="{BB962C8B-B14F-4D97-AF65-F5344CB8AC3E}">
        <p14:creationId xmlns:p14="http://schemas.microsoft.com/office/powerpoint/2010/main" val="17734438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533400"/>
          </a:xfrm>
        </p:spPr>
        <p:txBody>
          <a:bodyPr/>
          <a:lstStyle/>
          <a:p>
            <a:r>
              <a:rPr lang="en-GB" sz="3600" dirty="0" smtClean="0">
                <a:solidFill>
                  <a:srgbClr val="993300"/>
                </a:solidFill>
              </a:rPr>
              <a:t>Engagement in small ruminant production</a:t>
            </a:r>
            <a:endParaRPr lang="en-GB" sz="3600" dirty="0">
              <a:solidFill>
                <a:srgbClr val="993300"/>
              </a:solidFill>
            </a:endParaRPr>
          </a:p>
        </p:txBody>
      </p:sp>
      <p:sp>
        <p:nvSpPr>
          <p:cNvPr id="3" name="Content Placeholder 2"/>
          <p:cNvSpPr>
            <a:spLocks noGrp="1"/>
          </p:cNvSpPr>
          <p:nvPr>
            <p:ph idx="1"/>
          </p:nvPr>
        </p:nvSpPr>
        <p:spPr>
          <a:xfrm>
            <a:off x="938011" y="762000"/>
            <a:ext cx="8229600" cy="5943600"/>
          </a:xfrm>
        </p:spPr>
        <p:txBody>
          <a:bodyPr/>
          <a:lstStyle/>
          <a:p>
            <a:r>
              <a:rPr lang="en-US" sz="2800" dirty="0" smtClean="0">
                <a:solidFill>
                  <a:srgbClr val="993300"/>
                </a:solidFill>
              </a:rPr>
              <a:t>household </a:t>
            </a:r>
            <a:r>
              <a:rPr lang="en-US" sz="2800" dirty="0">
                <a:solidFill>
                  <a:srgbClr val="993300"/>
                </a:solidFill>
              </a:rPr>
              <a:t>age </a:t>
            </a:r>
            <a:r>
              <a:rPr lang="en-US" sz="2800" dirty="0"/>
              <a:t>has a parabolic relationship with involvement in small ruminant production with the negative effect kicking in at age </a:t>
            </a:r>
            <a:r>
              <a:rPr lang="en-US" sz="2800" dirty="0" smtClean="0"/>
              <a:t>44 </a:t>
            </a:r>
            <a:endParaRPr lang="en-US" sz="800" dirty="0" smtClean="0"/>
          </a:p>
          <a:p>
            <a:r>
              <a:rPr lang="en-US" sz="2800" dirty="0" smtClean="0">
                <a:solidFill>
                  <a:srgbClr val="993300"/>
                </a:solidFill>
              </a:rPr>
              <a:t>female-headed </a:t>
            </a:r>
            <a:r>
              <a:rPr lang="en-US" sz="2800" dirty="0">
                <a:solidFill>
                  <a:srgbClr val="993300"/>
                </a:solidFill>
              </a:rPr>
              <a:t>household </a:t>
            </a:r>
            <a:r>
              <a:rPr lang="en-US" sz="2800" dirty="0" smtClean="0"/>
              <a:t>less likely in small ruminant production male-headed </a:t>
            </a:r>
            <a:r>
              <a:rPr lang="en-US" sz="2800" dirty="0"/>
              <a:t>household. </a:t>
            </a:r>
            <a:endParaRPr lang="en-US" sz="800" dirty="0" smtClean="0"/>
          </a:p>
          <a:p>
            <a:r>
              <a:rPr lang="en-US" sz="2800" dirty="0" smtClean="0"/>
              <a:t>households </a:t>
            </a:r>
            <a:r>
              <a:rPr lang="en-US" sz="2800" dirty="0"/>
              <a:t>who keep </a:t>
            </a:r>
            <a:r>
              <a:rPr lang="en-US" sz="2800" dirty="0">
                <a:solidFill>
                  <a:srgbClr val="993300"/>
                </a:solidFill>
              </a:rPr>
              <a:t>large ruminants </a:t>
            </a:r>
            <a:r>
              <a:rPr lang="en-US" sz="2800" dirty="0"/>
              <a:t>are also more likely to keep small ruminants, </a:t>
            </a:r>
            <a:endParaRPr lang="en-US" sz="800" dirty="0" smtClean="0"/>
          </a:p>
          <a:p>
            <a:r>
              <a:rPr lang="en-US" sz="2800" dirty="0">
                <a:solidFill>
                  <a:srgbClr val="993300"/>
                </a:solidFill>
              </a:rPr>
              <a:t>p</a:t>
            </a:r>
            <a:r>
              <a:rPr lang="en-US" sz="2800" dirty="0" smtClean="0">
                <a:solidFill>
                  <a:srgbClr val="993300"/>
                </a:solidFill>
              </a:rPr>
              <a:t>opulation </a:t>
            </a:r>
            <a:r>
              <a:rPr lang="en-US" sz="2800" dirty="0">
                <a:solidFill>
                  <a:srgbClr val="993300"/>
                </a:solidFill>
              </a:rPr>
              <a:t>density </a:t>
            </a:r>
            <a:r>
              <a:rPr lang="en-US" sz="2800" dirty="0"/>
              <a:t>detracts from involvement in small ruminant production. </a:t>
            </a:r>
            <a:endParaRPr lang="en-US" sz="800" dirty="0" smtClean="0"/>
          </a:p>
          <a:p>
            <a:r>
              <a:rPr lang="en-US" sz="2800" dirty="0" smtClean="0"/>
              <a:t>households </a:t>
            </a:r>
            <a:r>
              <a:rPr lang="en-US" sz="2800" dirty="0"/>
              <a:t>with </a:t>
            </a:r>
            <a:r>
              <a:rPr lang="en-US" sz="2800" dirty="0">
                <a:solidFill>
                  <a:srgbClr val="993300"/>
                </a:solidFill>
              </a:rPr>
              <a:t>smaller farm land sizes </a:t>
            </a:r>
            <a:r>
              <a:rPr lang="en-US" sz="2800" dirty="0"/>
              <a:t>are more likely be engaged in small ruminant </a:t>
            </a:r>
            <a:r>
              <a:rPr lang="en-US" sz="2800" dirty="0" smtClean="0"/>
              <a:t>production</a:t>
            </a:r>
          </a:p>
          <a:p>
            <a:r>
              <a:rPr lang="en-US" sz="2800" dirty="0">
                <a:solidFill>
                  <a:srgbClr val="993300"/>
                </a:solidFill>
              </a:rPr>
              <a:t>Access to credit </a:t>
            </a:r>
            <a:r>
              <a:rPr lang="en-US" sz="2800" dirty="0" smtClean="0"/>
              <a:t>encourages engagement in </a:t>
            </a:r>
            <a:r>
              <a:rPr lang="en-US" sz="2800" dirty="0"/>
              <a:t>small ruminant production.</a:t>
            </a:r>
            <a:endParaRPr lang="en-GB" sz="2800" dirty="0"/>
          </a:p>
        </p:txBody>
      </p:sp>
    </p:spTree>
    <p:extLst>
      <p:ext uri="{BB962C8B-B14F-4D97-AF65-F5344CB8AC3E}">
        <p14:creationId xmlns:p14="http://schemas.microsoft.com/office/powerpoint/2010/main" val="39357310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597" y="0"/>
            <a:ext cx="8229600" cy="1143000"/>
          </a:xfrm>
        </p:spPr>
        <p:txBody>
          <a:bodyPr/>
          <a:lstStyle/>
          <a:p>
            <a:r>
              <a:rPr lang="en-GB" sz="3400" dirty="0">
                <a:solidFill>
                  <a:srgbClr val="993300"/>
                </a:solidFill>
              </a:rPr>
              <a:t>Engagement in small ruminant </a:t>
            </a:r>
            <a:r>
              <a:rPr lang="en-GB" sz="3400" dirty="0" smtClean="0">
                <a:solidFill>
                  <a:srgbClr val="993300"/>
                </a:solidFill>
              </a:rPr>
              <a:t>production (2)</a:t>
            </a:r>
            <a:endParaRPr lang="en-GB" sz="3400" dirty="0">
              <a:solidFill>
                <a:srgbClr val="993300"/>
              </a:solidFill>
            </a:endParaRPr>
          </a:p>
        </p:txBody>
      </p:sp>
      <p:sp>
        <p:nvSpPr>
          <p:cNvPr id="3" name="Content Placeholder 2"/>
          <p:cNvSpPr>
            <a:spLocks noGrp="1"/>
          </p:cNvSpPr>
          <p:nvPr>
            <p:ph idx="1"/>
          </p:nvPr>
        </p:nvSpPr>
        <p:spPr>
          <a:xfrm>
            <a:off x="914400" y="1143000"/>
            <a:ext cx="8229600" cy="5486400"/>
          </a:xfrm>
        </p:spPr>
        <p:txBody>
          <a:bodyPr/>
          <a:lstStyle/>
          <a:p>
            <a:r>
              <a:rPr lang="en-US" dirty="0" smtClean="0"/>
              <a:t>being </a:t>
            </a:r>
            <a:r>
              <a:rPr lang="en-US" dirty="0">
                <a:solidFill>
                  <a:srgbClr val="993300"/>
                </a:solidFill>
              </a:rPr>
              <a:t>further away from markets or all weather road </a:t>
            </a:r>
            <a:r>
              <a:rPr lang="en-US" dirty="0"/>
              <a:t>favor </a:t>
            </a:r>
            <a:r>
              <a:rPr lang="en-US" dirty="0" smtClean="0"/>
              <a:t>engagement in small </a:t>
            </a:r>
            <a:r>
              <a:rPr lang="en-US" dirty="0"/>
              <a:t>ruminant </a:t>
            </a:r>
            <a:r>
              <a:rPr lang="en-US" dirty="0" smtClean="0"/>
              <a:t>production</a:t>
            </a:r>
            <a:endParaRPr lang="en-GB" dirty="0"/>
          </a:p>
        </p:txBody>
      </p:sp>
    </p:spTree>
    <p:extLst>
      <p:ext uri="{BB962C8B-B14F-4D97-AF65-F5344CB8AC3E}">
        <p14:creationId xmlns:p14="http://schemas.microsoft.com/office/powerpoint/2010/main" val="1338423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597" y="0"/>
            <a:ext cx="8229600" cy="762000"/>
          </a:xfrm>
        </p:spPr>
        <p:txBody>
          <a:bodyPr/>
          <a:lstStyle/>
          <a:p>
            <a:r>
              <a:rPr lang="en-GB" dirty="0" smtClean="0">
                <a:solidFill>
                  <a:srgbClr val="993300"/>
                </a:solidFill>
              </a:rPr>
              <a:t>Market position</a:t>
            </a:r>
            <a:endParaRPr lang="en-GB" dirty="0">
              <a:solidFill>
                <a:srgbClr val="993300"/>
              </a:solidFill>
            </a:endParaRPr>
          </a:p>
        </p:txBody>
      </p:sp>
      <p:sp>
        <p:nvSpPr>
          <p:cNvPr id="3" name="Content Placeholder 2"/>
          <p:cNvSpPr>
            <a:spLocks noGrp="1"/>
          </p:cNvSpPr>
          <p:nvPr>
            <p:ph idx="1"/>
          </p:nvPr>
        </p:nvSpPr>
        <p:spPr>
          <a:xfrm>
            <a:off x="978794" y="762000"/>
            <a:ext cx="8165206" cy="5943600"/>
          </a:xfrm>
        </p:spPr>
        <p:txBody>
          <a:bodyPr/>
          <a:lstStyle/>
          <a:p>
            <a:r>
              <a:rPr lang="en-US" dirty="0" smtClean="0">
                <a:solidFill>
                  <a:srgbClr val="993300"/>
                </a:solidFill>
              </a:rPr>
              <a:t>cattle </a:t>
            </a:r>
            <a:r>
              <a:rPr lang="en-US" dirty="0">
                <a:solidFill>
                  <a:srgbClr val="993300"/>
                </a:solidFill>
              </a:rPr>
              <a:t>ownership </a:t>
            </a:r>
            <a:r>
              <a:rPr lang="en-US" dirty="0" smtClean="0"/>
              <a:t>detracts from market position</a:t>
            </a:r>
          </a:p>
          <a:p>
            <a:r>
              <a:rPr lang="en-US" dirty="0">
                <a:solidFill>
                  <a:srgbClr val="993300"/>
                </a:solidFill>
              </a:rPr>
              <a:t>f</a:t>
            </a:r>
            <a:r>
              <a:rPr lang="en-US" dirty="0" smtClean="0">
                <a:solidFill>
                  <a:srgbClr val="993300"/>
                </a:solidFill>
              </a:rPr>
              <a:t>lock </a:t>
            </a:r>
            <a:r>
              <a:rPr lang="en-US" dirty="0">
                <a:solidFill>
                  <a:srgbClr val="993300"/>
                </a:solidFill>
              </a:rPr>
              <a:t>size does </a:t>
            </a:r>
            <a:r>
              <a:rPr lang="en-US" dirty="0"/>
              <a:t>have a quadratic effect on market participation, where the negative effect sets-in at 38 heads of </a:t>
            </a:r>
            <a:r>
              <a:rPr lang="en-US" dirty="0" smtClean="0"/>
              <a:t>animals:</a:t>
            </a:r>
          </a:p>
          <a:p>
            <a:pPr lvl="1"/>
            <a:r>
              <a:rPr lang="en-US" dirty="0" smtClean="0">
                <a:solidFill>
                  <a:srgbClr val="993300"/>
                </a:solidFill>
              </a:rPr>
              <a:t>The </a:t>
            </a:r>
            <a:r>
              <a:rPr lang="en-US" dirty="0">
                <a:solidFill>
                  <a:srgbClr val="993300"/>
                </a:solidFill>
              </a:rPr>
              <a:t>turning point flock size is almost five times the average flock size showing that the current flock size is way suboptimal to promote market participation of households, holding other factors constant</a:t>
            </a:r>
            <a:r>
              <a:rPr lang="en-US" dirty="0" smtClean="0">
                <a:solidFill>
                  <a:srgbClr val="993300"/>
                </a:solidFill>
              </a:rPr>
              <a:t>.</a:t>
            </a:r>
          </a:p>
          <a:p>
            <a:r>
              <a:rPr lang="en-US" dirty="0" smtClean="0"/>
              <a:t>the </a:t>
            </a:r>
            <a:r>
              <a:rPr lang="en-US" dirty="0">
                <a:solidFill>
                  <a:srgbClr val="993300"/>
                </a:solidFill>
              </a:rPr>
              <a:t>proportion of female animals</a:t>
            </a:r>
            <a:r>
              <a:rPr lang="en-US" dirty="0"/>
              <a:t> </a:t>
            </a:r>
            <a:r>
              <a:rPr lang="en-US" dirty="0" smtClean="0"/>
              <a:t>detracts from market position.</a:t>
            </a:r>
            <a:endParaRPr lang="en-GB" dirty="0"/>
          </a:p>
          <a:p>
            <a:endParaRPr lang="en-GB" dirty="0"/>
          </a:p>
        </p:txBody>
      </p:sp>
    </p:spTree>
    <p:extLst>
      <p:ext uri="{BB962C8B-B14F-4D97-AF65-F5344CB8AC3E}">
        <p14:creationId xmlns:p14="http://schemas.microsoft.com/office/powerpoint/2010/main" val="3404607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762000"/>
          </a:xfrm>
        </p:spPr>
        <p:txBody>
          <a:bodyPr/>
          <a:lstStyle/>
          <a:p>
            <a:r>
              <a:rPr lang="en-GB" dirty="0" smtClean="0"/>
              <a:t>Market participation (2)</a:t>
            </a:r>
            <a:endParaRPr lang="en-GB" dirty="0"/>
          </a:p>
        </p:txBody>
      </p:sp>
      <p:sp>
        <p:nvSpPr>
          <p:cNvPr id="3" name="Content Placeholder 2"/>
          <p:cNvSpPr>
            <a:spLocks noGrp="1"/>
          </p:cNvSpPr>
          <p:nvPr>
            <p:ph idx="1"/>
          </p:nvPr>
        </p:nvSpPr>
        <p:spPr>
          <a:xfrm>
            <a:off x="914400" y="914400"/>
            <a:ext cx="8229600" cy="5715000"/>
          </a:xfrm>
        </p:spPr>
        <p:txBody>
          <a:bodyPr/>
          <a:lstStyle/>
          <a:p>
            <a:r>
              <a:rPr lang="en-US" dirty="0">
                <a:solidFill>
                  <a:srgbClr val="993300"/>
                </a:solidFill>
              </a:rPr>
              <a:t>Animal death </a:t>
            </a:r>
            <a:r>
              <a:rPr lang="en-US" dirty="0"/>
              <a:t>likewise exert a negative effect on the ordered market participation variable</a:t>
            </a:r>
            <a:r>
              <a:rPr lang="en-US" dirty="0" smtClean="0"/>
              <a:t>.</a:t>
            </a:r>
          </a:p>
          <a:p>
            <a:endParaRPr lang="en-US" sz="800" dirty="0" smtClean="0"/>
          </a:p>
          <a:p>
            <a:endParaRPr lang="en-US" sz="800" dirty="0"/>
          </a:p>
          <a:p>
            <a:endParaRPr lang="en-US" sz="800" dirty="0" smtClean="0"/>
          </a:p>
          <a:p>
            <a:endParaRPr lang="en-US" sz="800" dirty="0" smtClean="0"/>
          </a:p>
          <a:p>
            <a:r>
              <a:rPr lang="en-US" dirty="0" smtClean="0"/>
              <a:t>Although </a:t>
            </a:r>
            <a:r>
              <a:rPr lang="en-US" dirty="0"/>
              <a:t>being further away from markets or all weather road favor small ruminant production, conditional on being a producer, </a:t>
            </a:r>
            <a:r>
              <a:rPr lang="en-US" dirty="0">
                <a:solidFill>
                  <a:srgbClr val="993300"/>
                </a:solidFill>
              </a:rPr>
              <a:t>distance to market detracts </a:t>
            </a:r>
            <a:r>
              <a:rPr lang="en-US" dirty="0"/>
              <a:t>from being net seller over being autarkic or net buyer. </a:t>
            </a:r>
            <a:r>
              <a:rPr lang="en-US" dirty="0" smtClean="0"/>
              <a:t> </a:t>
            </a:r>
            <a:endParaRPr lang="en-GB" dirty="0"/>
          </a:p>
          <a:p>
            <a:endParaRPr lang="en-GB" dirty="0"/>
          </a:p>
        </p:txBody>
      </p:sp>
    </p:spTree>
    <p:extLst>
      <p:ext uri="{BB962C8B-B14F-4D97-AF65-F5344CB8AC3E}">
        <p14:creationId xmlns:p14="http://schemas.microsoft.com/office/powerpoint/2010/main" val="37473207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597" y="0"/>
            <a:ext cx="8229600" cy="685800"/>
          </a:xfrm>
        </p:spPr>
        <p:txBody>
          <a:bodyPr/>
          <a:lstStyle/>
          <a:p>
            <a:r>
              <a:rPr lang="en-GB" dirty="0" smtClean="0">
                <a:solidFill>
                  <a:srgbClr val="993300"/>
                </a:solidFill>
              </a:rPr>
              <a:t>Net selling</a:t>
            </a:r>
            <a:endParaRPr lang="en-GB" dirty="0">
              <a:solidFill>
                <a:srgbClr val="993300"/>
              </a:solidFill>
            </a:endParaRPr>
          </a:p>
        </p:txBody>
      </p:sp>
      <p:sp>
        <p:nvSpPr>
          <p:cNvPr id="3" name="Content Placeholder 2"/>
          <p:cNvSpPr>
            <a:spLocks noGrp="1"/>
          </p:cNvSpPr>
          <p:nvPr>
            <p:ph idx="1"/>
          </p:nvPr>
        </p:nvSpPr>
        <p:spPr>
          <a:xfrm>
            <a:off x="965915" y="685800"/>
            <a:ext cx="8229600" cy="6172200"/>
          </a:xfrm>
        </p:spPr>
        <p:txBody>
          <a:bodyPr/>
          <a:lstStyle/>
          <a:p>
            <a:r>
              <a:rPr lang="en-US" dirty="0">
                <a:solidFill>
                  <a:srgbClr val="993300"/>
                </a:solidFill>
              </a:rPr>
              <a:t>Flock size </a:t>
            </a:r>
            <a:r>
              <a:rPr lang="en-US" dirty="0"/>
              <a:t>does also have a quadratic effect on net selling, where the turning point flock size is 68 animals. </a:t>
            </a:r>
            <a:endParaRPr lang="en-US" dirty="0" smtClean="0"/>
          </a:p>
          <a:p>
            <a:pPr lvl="1"/>
            <a:r>
              <a:rPr lang="en-US" dirty="0" smtClean="0"/>
              <a:t>Each </a:t>
            </a:r>
            <a:r>
              <a:rPr lang="en-US" dirty="0"/>
              <a:t>additional animal that joints the herd increases the volume of unconditional expected sales by 8.7 </a:t>
            </a:r>
            <a:r>
              <a:rPr lang="en-US" dirty="0" smtClean="0"/>
              <a:t>%.</a:t>
            </a:r>
          </a:p>
          <a:p>
            <a:r>
              <a:rPr lang="en-US" dirty="0" smtClean="0"/>
              <a:t>Similarly</a:t>
            </a:r>
            <a:r>
              <a:rPr lang="en-US" dirty="0"/>
              <a:t>, among net sellers, </a:t>
            </a:r>
            <a:r>
              <a:rPr lang="en-US" dirty="0">
                <a:solidFill>
                  <a:srgbClr val="993300"/>
                </a:solidFill>
              </a:rPr>
              <a:t>proportion of female animals</a:t>
            </a:r>
            <a:r>
              <a:rPr lang="en-US" dirty="0"/>
              <a:t> has negative effect on the number of animals sold. </a:t>
            </a:r>
            <a:endParaRPr lang="en-US" dirty="0" smtClean="0"/>
          </a:p>
          <a:p>
            <a:pPr lvl="1"/>
            <a:r>
              <a:rPr lang="en-US" dirty="0" smtClean="0"/>
              <a:t>on </a:t>
            </a:r>
            <a:r>
              <a:rPr lang="en-US" dirty="0"/>
              <a:t>average a 10 percentage point increase in proportion of female animals decrease the unconditional expected number of small ruminant sales by about  5.7%.</a:t>
            </a:r>
            <a:endParaRPr lang="en-GB" dirty="0"/>
          </a:p>
          <a:p>
            <a:endParaRPr lang="en-GB" dirty="0"/>
          </a:p>
        </p:txBody>
      </p:sp>
    </p:spTree>
    <p:extLst>
      <p:ext uri="{BB962C8B-B14F-4D97-AF65-F5344CB8AC3E}">
        <p14:creationId xmlns:p14="http://schemas.microsoft.com/office/powerpoint/2010/main" val="3644618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718" y="0"/>
            <a:ext cx="8229600" cy="1143000"/>
          </a:xfrm>
        </p:spPr>
        <p:txBody>
          <a:bodyPr/>
          <a:lstStyle/>
          <a:p>
            <a:r>
              <a:rPr lang="en-GB" dirty="0" smtClean="0">
                <a:solidFill>
                  <a:srgbClr val="993300"/>
                </a:solidFill>
              </a:rPr>
              <a:t>Net selling (2)</a:t>
            </a:r>
            <a:endParaRPr lang="en-GB" dirty="0">
              <a:solidFill>
                <a:srgbClr val="993300"/>
              </a:solidFill>
            </a:endParaRPr>
          </a:p>
        </p:txBody>
      </p:sp>
      <p:sp>
        <p:nvSpPr>
          <p:cNvPr id="3" name="Content Placeholder 2"/>
          <p:cNvSpPr>
            <a:spLocks noGrp="1"/>
          </p:cNvSpPr>
          <p:nvPr>
            <p:ph idx="1"/>
          </p:nvPr>
        </p:nvSpPr>
        <p:spPr>
          <a:xfrm>
            <a:off x="914400" y="1143000"/>
            <a:ext cx="8229600" cy="4525963"/>
          </a:xfrm>
        </p:spPr>
        <p:txBody>
          <a:bodyPr/>
          <a:lstStyle/>
          <a:p>
            <a:r>
              <a:rPr lang="en-US" dirty="0" smtClean="0"/>
              <a:t>each </a:t>
            </a:r>
            <a:r>
              <a:rPr lang="en-US" dirty="0"/>
              <a:t>additional </a:t>
            </a:r>
            <a:r>
              <a:rPr lang="en-US" dirty="0">
                <a:solidFill>
                  <a:srgbClr val="993300"/>
                </a:solidFill>
              </a:rPr>
              <a:t>animal death </a:t>
            </a:r>
            <a:r>
              <a:rPr lang="en-US" dirty="0"/>
              <a:t>leads to an 8.5% decrease in the number of animals sold</a:t>
            </a:r>
            <a:r>
              <a:rPr lang="en-US" dirty="0" smtClean="0"/>
              <a:t>.</a:t>
            </a:r>
          </a:p>
          <a:p>
            <a:r>
              <a:rPr lang="en-US" dirty="0"/>
              <a:t>i</a:t>
            </a:r>
            <a:r>
              <a:rPr lang="en-US" dirty="0" smtClean="0"/>
              <a:t>nvolvement </a:t>
            </a:r>
            <a:r>
              <a:rPr lang="en-US" dirty="0"/>
              <a:t>in small ruminant focused </a:t>
            </a:r>
            <a:r>
              <a:rPr lang="en-US" dirty="0">
                <a:solidFill>
                  <a:srgbClr val="993300"/>
                </a:solidFill>
              </a:rPr>
              <a:t>extension service </a:t>
            </a:r>
            <a:r>
              <a:rPr lang="en-US" dirty="0"/>
              <a:t>increases volume of net sale by 10</a:t>
            </a:r>
            <a:r>
              <a:rPr lang="en-US" dirty="0" smtClean="0"/>
              <a:t>%.</a:t>
            </a:r>
            <a:endParaRPr lang="en-GB" dirty="0"/>
          </a:p>
        </p:txBody>
      </p:sp>
    </p:spTree>
    <p:extLst>
      <p:ext uri="{BB962C8B-B14F-4D97-AF65-F5344CB8AC3E}">
        <p14:creationId xmlns:p14="http://schemas.microsoft.com/office/powerpoint/2010/main" val="23798397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293"/>
            <a:ext cx="8229600" cy="757707"/>
          </a:xfrm>
        </p:spPr>
        <p:txBody>
          <a:bodyPr/>
          <a:lstStyle/>
          <a:p>
            <a:r>
              <a:rPr lang="en-GB" dirty="0" smtClean="0">
                <a:solidFill>
                  <a:srgbClr val="993300"/>
                </a:solidFill>
              </a:rPr>
              <a:t>Effect of Prices</a:t>
            </a:r>
            <a:endParaRPr lang="en-GB" dirty="0">
              <a:solidFill>
                <a:srgbClr val="993300"/>
              </a:solidFill>
            </a:endParaRPr>
          </a:p>
        </p:txBody>
      </p:sp>
      <p:sp>
        <p:nvSpPr>
          <p:cNvPr id="3" name="Content Placeholder 2"/>
          <p:cNvSpPr>
            <a:spLocks noGrp="1"/>
          </p:cNvSpPr>
          <p:nvPr>
            <p:ph idx="1"/>
          </p:nvPr>
        </p:nvSpPr>
        <p:spPr>
          <a:xfrm>
            <a:off x="914400" y="762000"/>
            <a:ext cx="8229600" cy="6096000"/>
          </a:xfrm>
        </p:spPr>
        <p:txBody>
          <a:bodyPr/>
          <a:lstStyle/>
          <a:p>
            <a:r>
              <a:rPr lang="en-US" dirty="0" smtClean="0"/>
              <a:t>household </a:t>
            </a:r>
            <a:r>
              <a:rPr lang="en-US" dirty="0"/>
              <a:t>decision to engage in small ruminant production, market participation and intensity of market participation </a:t>
            </a:r>
            <a:r>
              <a:rPr lang="en-US" dirty="0" smtClean="0"/>
              <a:t>are </a:t>
            </a:r>
            <a:r>
              <a:rPr lang="en-US" dirty="0">
                <a:solidFill>
                  <a:srgbClr val="993300"/>
                </a:solidFill>
              </a:rPr>
              <a:t>not affected by </a:t>
            </a:r>
            <a:r>
              <a:rPr lang="en-US" dirty="0" smtClean="0">
                <a:solidFill>
                  <a:srgbClr val="993300"/>
                </a:solidFill>
              </a:rPr>
              <a:t>price </a:t>
            </a:r>
            <a:r>
              <a:rPr lang="en-US" dirty="0"/>
              <a:t>of small ruminants, </a:t>
            </a:r>
            <a:endParaRPr lang="en-GB" dirty="0"/>
          </a:p>
          <a:p>
            <a:endParaRPr lang="en-US" sz="800" dirty="0" smtClean="0"/>
          </a:p>
          <a:p>
            <a:r>
              <a:rPr lang="en-US" dirty="0" smtClean="0">
                <a:solidFill>
                  <a:srgbClr val="993300"/>
                </a:solidFill>
              </a:rPr>
              <a:t>butter </a:t>
            </a:r>
            <a:r>
              <a:rPr lang="en-US" dirty="0">
                <a:solidFill>
                  <a:srgbClr val="993300"/>
                </a:solidFill>
              </a:rPr>
              <a:t>price </a:t>
            </a:r>
            <a:r>
              <a:rPr lang="en-US" dirty="0"/>
              <a:t>has a negative effect on both market participation as well as intensity of </a:t>
            </a:r>
            <a:r>
              <a:rPr lang="en-US" dirty="0" smtClean="0"/>
              <a:t>participation </a:t>
            </a:r>
          </a:p>
          <a:p>
            <a:endParaRPr lang="en-US" sz="800" dirty="0" smtClean="0"/>
          </a:p>
          <a:p>
            <a:r>
              <a:rPr lang="en-US" dirty="0" smtClean="0"/>
              <a:t>We </a:t>
            </a:r>
            <a:r>
              <a:rPr lang="en-US" dirty="0"/>
              <a:t>find positive association between </a:t>
            </a:r>
            <a:r>
              <a:rPr lang="en-US" dirty="0">
                <a:solidFill>
                  <a:srgbClr val="993300"/>
                </a:solidFill>
              </a:rPr>
              <a:t>prices of large ruminants</a:t>
            </a:r>
            <a:r>
              <a:rPr lang="en-US" dirty="0"/>
              <a:t> and volume of small ruminant </a:t>
            </a:r>
            <a:r>
              <a:rPr lang="en-US" dirty="0" smtClean="0"/>
              <a:t>sales</a:t>
            </a:r>
            <a:endParaRPr lang="en-GB" dirty="0"/>
          </a:p>
        </p:txBody>
      </p:sp>
    </p:spTree>
    <p:extLst>
      <p:ext uri="{BB962C8B-B14F-4D97-AF65-F5344CB8AC3E}">
        <p14:creationId xmlns:p14="http://schemas.microsoft.com/office/powerpoint/2010/main" val="2014634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762000"/>
          </a:xfrm>
        </p:spPr>
        <p:txBody>
          <a:bodyPr/>
          <a:lstStyle/>
          <a:p>
            <a:r>
              <a:rPr lang="en-GB" dirty="0" smtClean="0">
                <a:solidFill>
                  <a:srgbClr val="993300"/>
                </a:solidFill>
              </a:rPr>
              <a:t>Implications</a:t>
            </a:r>
            <a:endParaRPr lang="en-GB" dirty="0">
              <a:solidFill>
                <a:srgbClr val="993300"/>
              </a:solidFill>
            </a:endParaRPr>
          </a:p>
        </p:txBody>
      </p:sp>
      <p:sp>
        <p:nvSpPr>
          <p:cNvPr id="3" name="Content Placeholder 2"/>
          <p:cNvSpPr>
            <a:spLocks noGrp="1"/>
          </p:cNvSpPr>
          <p:nvPr>
            <p:ph idx="1"/>
          </p:nvPr>
        </p:nvSpPr>
        <p:spPr>
          <a:xfrm>
            <a:off x="914400" y="801710"/>
            <a:ext cx="8229600" cy="6056290"/>
          </a:xfrm>
        </p:spPr>
        <p:txBody>
          <a:bodyPr/>
          <a:lstStyle/>
          <a:p>
            <a:r>
              <a:rPr lang="en-US" dirty="0" smtClean="0">
                <a:solidFill>
                  <a:srgbClr val="993300"/>
                </a:solidFill>
              </a:rPr>
              <a:t>targeting </a:t>
            </a:r>
            <a:r>
              <a:rPr lang="en-US" dirty="0">
                <a:solidFill>
                  <a:srgbClr val="993300"/>
                </a:solidFill>
              </a:rPr>
              <a:t>the youth </a:t>
            </a:r>
            <a:r>
              <a:rPr lang="en-US" dirty="0"/>
              <a:t>and the landless for market oriented small ruminant production may serve as a source of employment and income for such segments of the population. </a:t>
            </a:r>
            <a:endParaRPr lang="en-US" dirty="0" smtClean="0"/>
          </a:p>
          <a:p>
            <a:endParaRPr lang="en-US" sz="800" dirty="0" smtClean="0"/>
          </a:p>
          <a:p>
            <a:r>
              <a:rPr lang="en-US" dirty="0" smtClean="0">
                <a:solidFill>
                  <a:srgbClr val="993300"/>
                </a:solidFill>
              </a:rPr>
              <a:t>a </a:t>
            </a:r>
            <a:r>
              <a:rPr lang="en-US" dirty="0">
                <a:solidFill>
                  <a:srgbClr val="993300"/>
                </a:solidFill>
              </a:rPr>
              <a:t>change in the production practice </a:t>
            </a:r>
            <a:r>
              <a:rPr lang="en-US" dirty="0"/>
              <a:t>may be needed to make female-headed households beneficiaries of the sector. </a:t>
            </a:r>
            <a:endParaRPr lang="en-US" dirty="0" smtClean="0"/>
          </a:p>
          <a:p>
            <a:endParaRPr lang="en-US" sz="800" dirty="0" smtClean="0"/>
          </a:p>
          <a:p>
            <a:r>
              <a:rPr lang="en-US" dirty="0" smtClean="0">
                <a:solidFill>
                  <a:srgbClr val="993300"/>
                </a:solidFill>
              </a:rPr>
              <a:t>liquidity </a:t>
            </a:r>
            <a:r>
              <a:rPr lang="en-US" dirty="0">
                <a:solidFill>
                  <a:srgbClr val="993300"/>
                </a:solidFill>
              </a:rPr>
              <a:t>constraint </a:t>
            </a:r>
            <a:r>
              <a:rPr lang="en-US" dirty="0"/>
              <a:t>is an important barrier to overcome in promoting market oriented small ruminant production. </a:t>
            </a:r>
            <a:endParaRPr lang="en-GB" dirty="0"/>
          </a:p>
          <a:p>
            <a:endParaRPr lang="en-GB" dirty="0"/>
          </a:p>
        </p:txBody>
      </p:sp>
    </p:spTree>
    <p:extLst>
      <p:ext uri="{BB962C8B-B14F-4D97-AF65-F5344CB8AC3E}">
        <p14:creationId xmlns:p14="http://schemas.microsoft.com/office/powerpoint/2010/main" val="4242913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8077200" cy="762000"/>
          </a:xfrm>
        </p:spPr>
        <p:txBody>
          <a:bodyPr/>
          <a:lstStyle/>
          <a:p>
            <a:r>
              <a:rPr lang="en-US" sz="4000" dirty="0" smtClean="0">
                <a:solidFill>
                  <a:srgbClr val="993300"/>
                </a:solidFill>
              </a:rPr>
              <a:t>Presentation Outline</a:t>
            </a:r>
            <a:endParaRPr lang="en-US" sz="4000" dirty="0">
              <a:solidFill>
                <a:srgbClr val="993300"/>
              </a:solidFill>
            </a:endParaRPr>
          </a:p>
        </p:txBody>
      </p:sp>
      <p:sp>
        <p:nvSpPr>
          <p:cNvPr id="3" name="Content Placeholder 2"/>
          <p:cNvSpPr>
            <a:spLocks noGrp="1"/>
          </p:cNvSpPr>
          <p:nvPr>
            <p:ph idx="1"/>
          </p:nvPr>
        </p:nvSpPr>
        <p:spPr>
          <a:xfrm>
            <a:off x="914400" y="914400"/>
            <a:ext cx="8153400" cy="5715000"/>
          </a:xfrm>
        </p:spPr>
        <p:txBody>
          <a:bodyPr/>
          <a:lstStyle/>
          <a:p>
            <a:r>
              <a:rPr lang="en-US" dirty="0" smtClean="0"/>
              <a:t>The Ethiopian small ruminant sector</a:t>
            </a:r>
          </a:p>
          <a:p>
            <a:endParaRPr lang="en-US" sz="800" dirty="0" smtClean="0"/>
          </a:p>
          <a:p>
            <a:endParaRPr lang="en-US" sz="800" dirty="0"/>
          </a:p>
          <a:p>
            <a:endParaRPr lang="en-US" sz="800" dirty="0" smtClean="0"/>
          </a:p>
          <a:p>
            <a:r>
              <a:rPr lang="en-US" dirty="0" smtClean="0"/>
              <a:t>Data </a:t>
            </a:r>
            <a:r>
              <a:rPr lang="en-US" dirty="0" smtClean="0"/>
              <a:t>and </a:t>
            </a:r>
            <a:r>
              <a:rPr lang="en-US" dirty="0" smtClean="0"/>
              <a:t>methods</a:t>
            </a:r>
          </a:p>
          <a:p>
            <a:endParaRPr lang="en-US" sz="800" dirty="0" smtClean="0"/>
          </a:p>
          <a:p>
            <a:endParaRPr lang="en-US" sz="800" dirty="0"/>
          </a:p>
          <a:p>
            <a:endParaRPr lang="en-US" sz="800" dirty="0" smtClean="0"/>
          </a:p>
          <a:p>
            <a:r>
              <a:rPr lang="en-US" dirty="0" err="1" smtClean="0"/>
              <a:t>Descriptives</a:t>
            </a:r>
            <a:endParaRPr lang="en-US" dirty="0" smtClean="0"/>
          </a:p>
          <a:p>
            <a:endParaRPr lang="en-US" sz="800" dirty="0" smtClean="0"/>
          </a:p>
          <a:p>
            <a:endParaRPr lang="en-US" sz="800" dirty="0"/>
          </a:p>
          <a:p>
            <a:endParaRPr lang="en-US" sz="800" dirty="0" smtClean="0"/>
          </a:p>
          <a:p>
            <a:r>
              <a:rPr lang="en-US" dirty="0" smtClean="0"/>
              <a:t>Econometric results</a:t>
            </a:r>
          </a:p>
          <a:p>
            <a:endParaRPr lang="en-US" sz="800" dirty="0" smtClean="0"/>
          </a:p>
          <a:p>
            <a:endParaRPr lang="en-US" sz="800" dirty="0"/>
          </a:p>
          <a:p>
            <a:endParaRPr lang="en-US" sz="800" dirty="0" smtClean="0"/>
          </a:p>
          <a:p>
            <a:r>
              <a:rPr lang="en-US" dirty="0" smtClean="0"/>
              <a:t>Implications</a:t>
            </a:r>
            <a:r>
              <a:rPr lang="en-US" dirty="0" smtClean="0"/>
              <a:t> </a:t>
            </a:r>
            <a:endParaRPr lang="en-US" dirty="0" smtClean="0"/>
          </a:p>
        </p:txBody>
      </p:sp>
    </p:spTree>
    <p:extLst>
      <p:ext uri="{BB962C8B-B14F-4D97-AF65-F5344CB8AC3E}">
        <p14:creationId xmlns:p14="http://schemas.microsoft.com/office/powerpoint/2010/main" val="12100683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718" y="0"/>
            <a:ext cx="8229600" cy="1143000"/>
          </a:xfrm>
        </p:spPr>
        <p:txBody>
          <a:bodyPr/>
          <a:lstStyle/>
          <a:p>
            <a:r>
              <a:rPr lang="en-GB" dirty="0" smtClean="0">
                <a:solidFill>
                  <a:srgbClr val="993300"/>
                </a:solidFill>
              </a:rPr>
              <a:t>Implications</a:t>
            </a:r>
            <a:endParaRPr lang="en-GB" dirty="0">
              <a:solidFill>
                <a:srgbClr val="993300"/>
              </a:solidFill>
            </a:endParaRPr>
          </a:p>
        </p:txBody>
      </p:sp>
      <p:sp>
        <p:nvSpPr>
          <p:cNvPr id="3" name="Content Placeholder 2"/>
          <p:cNvSpPr>
            <a:spLocks noGrp="1"/>
          </p:cNvSpPr>
          <p:nvPr>
            <p:ph idx="1"/>
          </p:nvPr>
        </p:nvSpPr>
        <p:spPr>
          <a:xfrm>
            <a:off x="914400" y="1145146"/>
            <a:ext cx="8229600" cy="5560454"/>
          </a:xfrm>
        </p:spPr>
        <p:txBody>
          <a:bodyPr/>
          <a:lstStyle/>
          <a:p>
            <a:r>
              <a:rPr lang="en-US" dirty="0" smtClean="0"/>
              <a:t>improvements </a:t>
            </a:r>
            <a:r>
              <a:rPr lang="en-US" dirty="0"/>
              <a:t>in </a:t>
            </a:r>
            <a:r>
              <a:rPr lang="en-US" dirty="0">
                <a:solidFill>
                  <a:srgbClr val="993300"/>
                </a:solidFill>
              </a:rPr>
              <a:t>fertility</a:t>
            </a:r>
            <a:r>
              <a:rPr lang="en-US" dirty="0"/>
              <a:t>, productivity, management to improve </a:t>
            </a:r>
            <a:r>
              <a:rPr lang="en-US" dirty="0">
                <a:solidFill>
                  <a:srgbClr val="993300"/>
                </a:solidFill>
              </a:rPr>
              <a:t>growth rates</a:t>
            </a:r>
            <a:r>
              <a:rPr lang="en-US" dirty="0"/>
              <a:t>, and </a:t>
            </a:r>
            <a:r>
              <a:rPr lang="en-US" dirty="0">
                <a:solidFill>
                  <a:srgbClr val="993300"/>
                </a:solidFill>
              </a:rPr>
              <a:t>disease control </a:t>
            </a:r>
            <a:r>
              <a:rPr lang="en-US" dirty="0"/>
              <a:t>to reduce young mortality, are crucial requirements in the sector</a:t>
            </a:r>
            <a:r>
              <a:rPr lang="en-US" dirty="0" smtClean="0"/>
              <a:t>.</a:t>
            </a:r>
          </a:p>
          <a:p>
            <a:endParaRPr lang="en-US" dirty="0"/>
          </a:p>
          <a:p>
            <a:r>
              <a:rPr lang="en-US" dirty="0" smtClean="0">
                <a:solidFill>
                  <a:srgbClr val="993300"/>
                </a:solidFill>
              </a:rPr>
              <a:t>Livestock market development </a:t>
            </a:r>
            <a:r>
              <a:rPr lang="en-US" dirty="0" smtClean="0"/>
              <a:t>would promote market participation for producers</a:t>
            </a:r>
            <a:endParaRPr lang="en-US" dirty="0" smtClean="0"/>
          </a:p>
          <a:p>
            <a:endParaRPr lang="en-US" dirty="0"/>
          </a:p>
          <a:p>
            <a:endParaRPr lang="en-GB" dirty="0"/>
          </a:p>
        </p:txBody>
      </p:sp>
    </p:spTree>
    <p:extLst>
      <p:ext uri="{BB962C8B-B14F-4D97-AF65-F5344CB8AC3E}">
        <p14:creationId xmlns:p14="http://schemas.microsoft.com/office/powerpoint/2010/main" val="3025970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752600"/>
            <a:ext cx="7391400" cy="707886"/>
          </a:xfrm>
          <a:prstGeom prst="rect">
            <a:avLst/>
          </a:prstGeom>
        </p:spPr>
        <p:txBody>
          <a:bodyPr wrap="square">
            <a:spAutoFit/>
          </a:bodyPr>
          <a:lstStyle/>
          <a:p>
            <a:pPr algn="ctr"/>
            <a:r>
              <a:rPr lang="en-US" sz="4000" dirty="0">
                <a:solidFill>
                  <a:srgbClr val="993300"/>
                </a:solidFill>
              </a:rPr>
              <a:t>Thank You Very Much!!</a:t>
            </a:r>
          </a:p>
        </p:txBody>
      </p:sp>
    </p:spTree>
    <p:extLst>
      <p:ext uri="{BB962C8B-B14F-4D97-AF65-F5344CB8AC3E}">
        <p14:creationId xmlns:p14="http://schemas.microsoft.com/office/powerpoint/2010/main" val="2901040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715962"/>
          </a:xfrm>
        </p:spPr>
        <p:txBody>
          <a:bodyPr/>
          <a:lstStyle/>
          <a:p>
            <a:r>
              <a:rPr lang="en-US" sz="3800" dirty="0" smtClean="0">
                <a:solidFill>
                  <a:srgbClr val="993300"/>
                </a:solidFill>
              </a:rPr>
              <a:t>The Ethiopian small ruminant sector</a:t>
            </a:r>
            <a:endParaRPr lang="en-US" sz="3800" dirty="0">
              <a:solidFill>
                <a:srgbClr val="993300"/>
              </a:solidFill>
            </a:endParaRPr>
          </a:p>
        </p:txBody>
      </p:sp>
      <p:sp>
        <p:nvSpPr>
          <p:cNvPr id="3" name="Content Placeholder 2"/>
          <p:cNvSpPr>
            <a:spLocks noGrp="1"/>
          </p:cNvSpPr>
          <p:nvPr>
            <p:ph idx="1"/>
          </p:nvPr>
        </p:nvSpPr>
        <p:spPr>
          <a:xfrm>
            <a:off x="914400" y="836054"/>
            <a:ext cx="8229600" cy="6019800"/>
          </a:xfrm>
        </p:spPr>
        <p:txBody>
          <a:bodyPr/>
          <a:lstStyle/>
          <a:p>
            <a:r>
              <a:rPr lang="en-US" dirty="0" smtClean="0">
                <a:solidFill>
                  <a:srgbClr val="993300"/>
                </a:solidFill>
              </a:rPr>
              <a:t>More </a:t>
            </a:r>
            <a:r>
              <a:rPr lang="en-US" dirty="0">
                <a:solidFill>
                  <a:srgbClr val="993300"/>
                </a:solidFill>
              </a:rPr>
              <a:t>than 55 million sheep and goats </a:t>
            </a:r>
            <a:r>
              <a:rPr lang="en-US" dirty="0"/>
              <a:t>(CSA, 2014)</a:t>
            </a:r>
            <a:endParaRPr lang="en-US" dirty="0" smtClean="0"/>
          </a:p>
          <a:p>
            <a:r>
              <a:rPr lang="en-US" dirty="0" smtClean="0">
                <a:solidFill>
                  <a:srgbClr val="993300"/>
                </a:solidFill>
              </a:rPr>
              <a:t>Falls </a:t>
            </a:r>
            <a:r>
              <a:rPr lang="en-US" dirty="0">
                <a:solidFill>
                  <a:srgbClr val="993300"/>
                </a:solidFill>
              </a:rPr>
              <a:t>short in both productivity </a:t>
            </a:r>
            <a:r>
              <a:rPr lang="en-US" dirty="0" smtClean="0">
                <a:solidFill>
                  <a:srgbClr val="993300"/>
                </a:solidFill>
              </a:rPr>
              <a:t>measures</a:t>
            </a:r>
            <a:r>
              <a:rPr lang="en-US" dirty="0">
                <a:solidFill>
                  <a:srgbClr val="993300"/>
                </a:solidFill>
              </a:rPr>
              <a:t>. </a:t>
            </a:r>
            <a:endParaRPr lang="en-US" dirty="0" smtClean="0">
              <a:solidFill>
                <a:srgbClr val="993300"/>
              </a:solidFill>
            </a:endParaRPr>
          </a:p>
          <a:p>
            <a:pPr lvl="1"/>
            <a:r>
              <a:rPr lang="en-US" sz="2400" dirty="0" smtClean="0"/>
              <a:t>The  </a:t>
            </a:r>
            <a:r>
              <a:rPr lang="en-US" sz="2400" dirty="0"/>
              <a:t>yield per carcass weight of sheep and goats for Ethiopia in the 2012/13 production season was estimated at 10 kg/animal and 8.5 kg/animal,  respectively, while the average for Africa was 14 kg/animal and 11.2 kg/animal for sheep and goats, respectively (FAO, 2014). </a:t>
            </a:r>
            <a:endParaRPr lang="en-US" sz="2400" dirty="0" smtClean="0"/>
          </a:p>
          <a:p>
            <a:pPr lvl="1"/>
            <a:endParaRPr lang="en-US" sz="800" dirty="0" smtClean="0"/>
          </a:p>
          <a:p>
            <a:pPr lvl="1"/>
            <a:endParaRPr lang="en-US" sz="800" dirty="0" smtClean="0"/>
          </a:p>
          <a:p>
            <a:pPr lvl="1"/>
            <a:r>
              <a:rPr lang="en-US" sz="2400" dirty="0" smtClean="0"/>
              <a:t>In </a:t>
            </a:r>
            <a:r>
              <a:rPr lang="en-US" sz="2400" dirty="0"/>
              <a:t>the 2012/13 production season the mortality rate was estimated at 18% and 16% for sheep and goats,  respectively, while the morbidity rates were estimated at 22% for sheep and 19% for </a:t>
            </a:r>
            <a:r>
              <a:rPr lang="en-US" sz="2400" dirty="0" smtClean="0"/>
              <a:t>goats. </a:t>
            </a:r>
            <a:endParaRPr lang="en-GB" sz="2400" dirty="0"/>
          </a:p>
          <a:p>
            <a:endParaRPr lang="en-US" sz="2000" dirty="0" smtClean="0"/>
          </a:p>
          <a:p>
            <a:endParaRPr lang="en-US" sz="2400" dirty="0">
              <a:solidFill>
                <a:srgbClr val="993300"/>
              </a:solidFill>
              <a:latin typeface="Minion-Regular"/>
            </a:endParaRPr>
          </a:p>
        </p:txBody>
      </p:sp>
    </p:spTree>
    <p:extLst>
      <p:ext uri="{BB962C8B-B14F-4D97-AF65-F5344CB8AC3E}">
        <p14:creationId xmlns:p14="http://schemas.microsoft.com/office/powerpoint/2010/main" val="1370564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9939"/>
            <a:ext cx="8229600" cy="732061"/>
          </a:xfrm>
        </p:spPr>
        <p:txBody>
          <a:bodyPr/>
          <a:lstStyle/>
          <a:p>
            <a:r>
              <a:rPr lang="en-US" sz="3600" dirty="0">
                <a:solidFill>
                  <a:srgbClr val="993300"/>
                </a:solidFill>
              </a:rPr>
              <a:t>The Ethiopian small ruminant </a:t>
            </a:r>
            <a:r>
              <a:rPr lang="en-US" sz="3600" dirty="0" smtClean="0">
                <a:solidFill>
                  <a:srgbClr val="993300"/>
                </a:solidFill>
              </a:rPr>
              <a:t>sector (2)</a:t>
            </a:r>
            <a:endParaRPr lang="en-GB" sz="3600" dirty="0"/>
          </a:p>
        </p:txBody>
      </p:sp>
      <p:sp>
        <p:nvSpPr>
          <p:cNvPr id="3" name="Content Placeholder 2"/>
          <p:cNvSpPr>
            <a:spLocks noGrp="1"/>
          </p:cNvSpPr>
          <p:nvPr>
            <p:ph idx="1"/>
          </p:nvPr>
        </p:nvSpPr>
        <p:spPr>
          <a:xfrm>
            <a:off x="914400" y="914400"/>
            <a:ext cx="8229600" cy="5532660"/>
          </a:xfrm>
        </p:spPr>
        <p:txBody>
          <a:bodyPr/>
          <a:lstStyle/>
          <a:p>
            <a:r>
              <a:rPr lang="en-US" dirty="0" smtClean="0">
                <a:solidFill>
                  <a:srgbClr val="993300"/>
                </a:solidFill>
              </a:rPr>
              <a:t>Low commercial </a:t>
            </a:r>
            <a:r>
              <a:rPr lang="en-US" dirty="0">
                <a:solidFill>
                  <a:srgbClr val="993300"/>
                </a:solidFill>
              </a:rPr>
              <a:t>off-take rates. </a:t>
            </a:r>
          </a:p>
          <a:p>
            <a:pPr lvl="1"/>
            <a:r>
              <a:rPr lang="en-US" dirty="0"/>
              <a:t>Gross and net commercial off take rates was 23% and 8% for sheep and 17% and 9% for goats, respectively (CSA 2014).</a:t>
            </a:r>
            <a:endParaRPr lang="en-US" dirty="0" smtClean="0"/>
          </a:p>
          <a:p>
            <a:endParaRPr lang="en-US" dirty="0" smtClean="0"/>
          </a:p>
          <a:p>
            <a:r>
              <a:rPr lang="en-US" dirty="0" smtClean="0">
                <a:solidFill>
                  <a:srgbClr val="993300"/>
                </a:solidFill>
              </a:rPr>
              <a:t>Export </a:t>
            </a:r>
            <a:r>
              <a:rPr lang="en-US" dirty="0">
                <a:solidFill>
                  <a:srgbClr val="993300"/>
                </a:solidFill>
              </a:rPr>
              <a:t>of small ruminants </a:t>
            </a:r>
            <a:r>
              <a:rPr lang="en-US" dirty="0" smtClean="0">
                <a:solidFill>
                  <a:srgbClr val="993300"/>
                </a:solidFill>
              </a:rPr>
              <a:t>low</a:t>
            </a:r>
            <a:r>
              <a:rPr lang="en-US" dirty="0">
                <a:solidFill>
                  <a:srgbClr val="993300"/>
                </a:solidFill>
              </a:rPr>
              <a:t>. </a:t>
            </a:r>
            <a:endParaRPr lang="en-US" dirty="0" smtClean="0">
              <a:solidFill>
                <a:srgbClr val="993300"/>
              </a:solidFill>
            </a:endParaRPr>
          </a:p>
          <a:p>
            <a:pPr lvl="1"/>
            <a:r>
              <a:rPr lang="en-US" dirty="0" smtClean="0"/>
              <a:t>In </a:t>
            </a:r>
            <a:r>
              <a:rPr lang="en-US" dirty="0"/>
              <a:t>2011, only about 1.1% of the sheep population and 0.1% of goat population were exported, earning only about 16 million USD </a:t>
            </a:r>
            <a:endParaRPr lang="en-US" dirty="0" smtClean="0"/>
          </a:p>
          <a:p>
            <a:pPr lvl="1"/>
            <a:r>
              <a:rPr lang="en-US" dirty="0" smtClean="0"/>
              <a:t>Only about 3.7</a:t>
            </a:r>
            <a:r>
              <a:rPr lang="en-US" dirty="0"/>
              <a:t>% and 1.1% of Africa’s total value of sheep and goat export, respectively.</a:t>
            </a:r>
            <a:endParaRPr lang="en-GB" dirty="0"/>
          </a:p>
          <a:p>
            <a:endParaRPr lang="en-GB" dirty="0"/>
          </a:p>
        </p:txBody>
      </p:sp>
    </p:spTree>
    <p:extLst>
      <p:ext uri="{BB962C8B-B14F-4D97-AF65-F5344CB8AC3E}">
        <p14:creationId xmlns:p14="http://schemas.microsoft.com/office/powerpoint/2010/main" val="1621610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352" y="0"/>
            <a:ext cx="8229600" cy="685800"/>
          </a:xfrm>
        </p:spPr>
        <p:txBody>
          <a:bodyPr/>
          <a:lstStyle/>
          <a:p>
            <a:r>
              <a:rPr lang="en-GB" dirty="0" smtClean="0">
                <a:solidFill>
                  <a:srgbClr val="993300"/>
                </a:solidFill>
              </a:rPr>
              <a:t>Data</a:t>
            </a:r>
            <a:endParaRPr lang="en-GB" dirty="0">
              <a:solidFill>
                <a:srgbClr val="993300"/>
              </a:solidFill>
            </a:endParaRPr>
          </a:p>
        </p:txBody>
      </p:sp>
      <p:sp>
        <p:nvSpPr>
          <p:cNvPr id="3" name="Content Placeholder 2"/>
          <p:cNvSpPr>
            <a:spLocks noGrp="1"/>
          </p:cNvSpPr>
          <p:nvPr>
            <p:ph idx="1"/>
          </p:nvPr>
        </p:nvSpPr>
        <p:spPr>
          <a:xfrm>
            <a:off x="894008" y="685800"/>
            <a:ext cx="8229600" cy="6096000"/>
          </a:xfrm>
        </p:spPr>
        <p:txBody>
          <a:bodyPr/>
          <a:lstStyle/>
          <a:p>
            <a:r>
              <a:rPr lang="en-US" sz="2400" dirty="0" smtClean="0"/>
              <a:t>Data </a:t>
            </a:r>
            <a:r>
              <a:rPr lang="en-US" sz="2400" dirty="0"/>
              <a:t>collected from a </a:t>
            </a:r>
            <a:r>
              <a:rPr lang="en-US" sz="2400" dirty="0">
                <a:solidFill>
                  <a:srgbClr val="993300"/>
                </a:solidFill>
              </a:rPr>
              <a:t>representative sample of 5000 households </a:t>
            </a:r>
            <a:r>
              <a:rPr lang="en-US" sz="2400" dirty="0" smtClean="0">
                <a:solidFill>
                  <a:srgbClr val="993300"/>
                </a:solidFill>
              </a:rPr>
              <a:t>and 497 communities </a:t>
            </a:r>
            <a:r>
              <a:rPr lang="en-US" sz="2400" dirty="0" smtClean="0"/>
              <a:t>in </a:t>
            </a:r>
            <a:r>
              <a:rPr lang="en-US" sz="2400" dirty="0"/>
              <a:t>the major four highlands regions of Ethiopia </a:t>
            </a:r>
            <a:r>
              <a:rPr lang="en-US" sz="2400" dirty="0" smtClean="0"/>
              <a:t>where </a:t>
            </a:r>
            <a:r>
              <a:rPr lang="en-US" sz="2400" dirty="0"/>
              <a:t>about 75% of the country small ruminant population is produced</a:t>
            </a:r>
            <a:r>
              <a:rPr lang="en-US" sz="2400" dirty="0" smtClean="0"/>
              <a:t>.</a:t>
            </a:r>
          </a:p>
          <a:p>
            <a:endParaRPr lang="en-US" sz="800" dirty="0" smtClean="0"/>
          </a:p>
          <a:p>
            <a:endParaRPr lang="en-US" sz="800" dirty="0" smtClean="0"/>
          </a:p>
          <a:p>
            <a:endParaRPr lang="en-US" sz="800" dirty="0" smtClean="0"/>
          </a:p>
          <a:p>
            <a:r>
              <a:rPr lang="en-US" sz="2400" dirty="0"/>
              <a:t>For sampling purposes, the study districts were stratified into </a:t>
            </a:r>
            <a:r>
              <a:rPr lang="en-US" sz="2400" dirty="0">
                <a:solidFill>
                  <a:srgbClr val="993300"/>
                </a:solidFill>
              </a:rPr>
              <a:t>10 agro-ecological zones</a:t>
            </a:r>
            <a:r>
              <a:rPr lang="en-US" sz="2400" dirty="0"/>
              <a:t>, and farm households were selected randomly based on </a:t>
            </a:r>
            <a:r>
              <a:rPr lang="en-US" sz="2400" dirty="0">
                <a:solidFill>
                  <a:srgbClr val="993300"/>
                </a:solidFill>
              </a:rPr>
              <a:t>proportional to size sa</a:t>
            </a:r>
            <a:r>
              <a:rPr lang="en-US" sz="2400" dirty="0"/>
              <a:t>mpling technique.</a:t>
            </a:r>
            <a:r>
              <a:rPr lang="en-GB" sz="2400" dirty="0"/>
              <a:t> </a:t>
            </a:r>
          </a:p>
          <a:p>
            <a:endParaRPr lang="en-US" sz="800" dirty="0" smtClean="0"/>
          </a:p>
          <a:p>
            <a:endParaRPr lang="en-US" sz="800" dirty="0" smtClean="0"/>
          </a:p>
          <a:p>
            <a:r>
              <a:rPr lang="en-US" sz="2400" dirty="0" smtClean="0"/>
              <a:t>The </a:t>
            </a:r>
            <a:r>
              <a:rPr lang="en-US" sz="2400" dirty="0"/>
              <a:t>study area accounts for about 13.6% of the national area, 30% of the national</a:t>
            </a:r>
            <a:r>
              <a:rPr lang="en-US" sz="2400" baseline="30000" dirty="0"/>
              <a:t> </a:t>
            </a:r>
            <a:r>
              <a:rPr lang="en-US" sz="2400" dirty="0"/>
              <a:t>sheep population, and 22.5% of the national goat population. </a:t>
            </a:r>
            <a:endParaRPr lang="en-US" sz="2400" dirty="0" smtClean="0"/>
          </a:p>
          <a:p>
            <a:endParaRPr lang="en-US" sz="800" dirty="0" smtClean="0"/>
          </a:p>
          <a:p>
            <a:endParaRPr lang="en-GB" dirty="0"/>
          </a:p>
          <a:p>
            <a:endParaRPr lang="en-GB" dirty="0"/>
          </a:p>
          <a:p>
            <a:endParaRPr lang="en-GB" dirty="0"/>
          </a:p>
        </p:txBody>
      </p:sp>
    </p:spTree>
    <p:extLst>
      <p:ext uri="{BB962C8B-B14F-4D97-AF65-F5344CB8AC3E}">
        <p14:creationId xmlns:p14="http://schemas.microsoft.com/office/powerpoint/2010/main" val="1784652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910" y="-76200"/>
            <a:ext cx="8229600" cy="427261"/>
          </a:xfrm>
        </p:spPr>
        <p:txBody>
          <a:bodyPr/>
          <a:lstStyle/>
          <a:p>
            <a:r>
              <a:rPr lang="en-GB" dirty="0" smtClean="0"/>
              <a:t>Methods</a:t>
            </a:r>
            <a:endParaRPr lang="en-GB" dirty="0"/>
          </a:p>
        </p:txBody>
      </p:sp>
      <p:sp>
        <p:nvSpPr>
          <p:cNvPr id="3" name="Content Placeholder 2"/>
          <p:cNvSpPr>
            <a:spLocks noGrp="1"/>
          </p:cNvSpPr>
          <p:nvPr>
            <p:ph idx="1"/>
          </p:nvPr>
        </p:nvSpPr>
        <p:spPr>
          <a:xfrm>
            <a:off x="888642" y="609600"/>
            <a:ext cx="8229600" cy="6400800"/>
          </a:xfrm>
        </p:spPr>
        <p:txBody>
          <a:bodyPr/>
          <a:lstStyle/>
          <a:p>
            <a:r>
              <a:rPr lang="en-US" sz="2800" dirty="0">
                <a:solidFill>
                  <a:srgbClr val="993300"/>
                </a:solidFill>
              </a:rPr>
              <a:t>H</a:t>
            </a:r>
            <a:r>
              <a:rPr lang="en-US" sz="2800" dirty="0" smtClean="0">
                <a:solidFill>
                  <a:srgbClr val="993300"/>
                </a:solidFill>
              </a:rPr>
              <a:t>ouseholds </a:t>
            </a:r>
            <a:r>
              <a:rPr lang="en-US" sz="2800" dirty="0">
                <a:solidFill>
                  <a:srgbClr val="993300"/>
                </a:solidFill>
              </a:rPr>
              <a:t>face differential transaction costs due </a:t>
            </a:r>
            <a:r>
              <a:rPr lang="en-US" sz="2800" dirty="0" smtClean="0">
                <a:solidFill>
                  <a:srgbClr val="993300"/>
                </a:solidFill>
              </a:rPr>
              <a:t>to</a:t>
            </a:r>
            <a:r>
              <a:rPr lang="en-US" sz="2800" dirty="0" smtClean="0"/>
              <a:t>:</a:t>
            </a:r>
          </a:p>
          <a:p>
            <a:pPr lvl="1"/>
            <a:r>
              <a:rPr lang="en-US" sz="2400" dirty="0" smtClean="0"/>
              <a:t>household </a:t>
            </a:r>
            <a:r>
              <a:rPr lang="en-US" sz="2400" dirty="0"/>
              <a:t>and farm specific characteristics </a:t>
            </a:r>
            <a:r>
              <a:rPr lang="en-US" sz="2400" dirty="0" smtClean="0"/>
              <a:t>as</a:t>
            </a:r>
          </a:p>
          <a:p>
            <a:pPr lvl="1"/>
            <a:r>
              <a:rPr lang="en-US" sz="2400" dirty="0" err="1" smtClean="0"/>
              <a:t>meso</a:t>
            </a:r>
            <a:r>
              <a:rPr lang="en-US" sz="2400" dirty="0" smtClean="0"/>
              <a:t>-level </a:t>
            </a:r>
            <a:r>
              <a:rPr lang="en-US" sz="2400" dirty="0"/>
              <a:t>factors related to market infrastructures and institutions, and </a:t>
            </a:r>
            <a:endParaRPr lang="en-US" sz="2400" dirty="0" smtClean="0"/>
          </a:p>
          <a:p>
            <a:pPr lvl="1"/>
            <a:r>
              <a:rPr lang="en-US" sz="2400" dirty="0" smtClean="0"/>
              <a:t>the degree of competition among market intermediaries. </a:t>
            </a:r>
          </a:p>
          <a:p>
            <a:r>
              <a:rPr lang="en-US" sz="2800" dirty="0" smtClean="0">
                <a:solidFill>
                  <a:srgbClr val="993300"/>
                </a:solidFill>
              </a:rPr>
              <a:t>Participation in small ruminant production and marketing are modelled as functions of </a:t>
            </a:r>
          </a:p>
          <a:p>
            <a:pPr lvl="1"/>
            <a:r>
              <a:rPr lang="en-US" sz="2400" dirty="0" smtClean="0"/>
              <a:t>household characteristics </a:t>
            </a:r>
            <a:endParaRPr lang="en-US" sz="2400" dirty="0" smtClean="0"/>
          </a:p>
          <a:p>
            <a:pPr lvl="1"/>
            <a:r>
              <a:rPr lang="en-US" sz="2400" dirty="0" smtClean="0"/>
              <a:t>farm </a:t>
            </a:r>
            <a:r>
              <a:rPr lang="en-US" sz="2400" dirty="0"/>
              <a:t>characteristics </a:t>
            </a:r>
            <a:r>
              <a:rPr lang="en-US" sz="2400" dirty="0" smtClean="0"/>
              <a:t> </a:t>
            </a:r>
            <a:endParaRPr lang="en-US" sz="2400" dirty="0" smtClean="0"/>
          </a:p>
          <a:p>
            <a:pPr lvl="1"/>
            <a:r>
              <a:rPr lang="en-US" sz="2400" dirty="0" smtClean="0"/>
              <a:t>asset </a:t>
            </a:r>
            <a:r>
              <a:rPr lang="en-US" sz="2400" dirty="0"/>
              <a:t>endowment </a:t>
            </a:r>
            <a:r>
              <a:rPr lang="en-US" sz="2400" dirty="0" smtClean="0"/>
              <a:t> </a:t>
            </a:r>
          </a:p>
          <a:p>
            <a:pPr lvl="1"/>
            <a:r>
              <a:rPr lang="en-US" sz="2400" dirty="0"/>
              <a:t>Market access  </a:t>
            </a:r>
            <a:endParaRPr lang="en-US" sz="2400" dirty="0" smtClean="0"/>
          </a:p>
          <a:p>
            <a:pPr lvl="1"/>
            <a:r>
              <a:rPr lang="en-US" sz="2400" dirty="0" smtClean="0"/>
              <a:t>access </a:t>
            </a:r>
            <a:r>
              <a:rPr lang="en-US" sz="2400" dirty="0"/>
              <a:t>to services </a:t>
            </a:r>
            <a:r>
              <a:rPr lang="en-US" sz="2400" dirty="0" smtClean="0"/>
              <a:t> </a:t>
            </a:r>
          </a:p>
          <a:p>
            <a:pPr lvl="1"/>
            <a:r>
              <a:rPr lang="en-US" sz="2400" dirty="0" smtClean="0"/>
              <a:t>community </a:t>
            </a:r>
            <a:r>
              <a:rPr lang="en-US" sz="2400" dirty="0"/>
              <a:t>level </a:t>
            </a:r>
            <a:r>
              <a:rPr lang="en-US" sz="2400" dirty="0" smtClean="0"/>
              <a:t>variables</a:t>
            </a:r>
          </a:p>
          <a:p>
            <a:pPr lvl="1"/>
            <a:r>
              <a:rPr lang="en-US" sz="2400" dirty="0" smtClean="0"/>
              <a:t>prices </a:t>
            </a:r>
            <a:endParaRPr lang="en-GB" sz="2400" dirty="0"/>
          </a:p>
          <a:p>
            <a:endParaRPr lang="en-GB" dirty="0"/>
          </a:p>
        </p:txBody>
      </p:sp>
    </p:spTree>
    <p:extLst>
      <p:ext uri="{BB962C8B-B14F-4D97-AF65-F5344CB8AC3E}">
        <p14:creationId xmlns:p14="http://schemas.microsoft.com/office/powerpoint/2010/main" val="2509172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768" y="21465"/>
            <a:ext cx="8180231" cy="816735"/>
          </a:xfrm>
        </p:spPr>
        <p:txBody>
          <a:bodyPr/>
          <a:lstStyle/>
          <a:p>
            <a:r>
              <a:rPr lang="en-GB" dirty="0" smtClean="0">
                <a:solidFill>
                  <a:srgbClr val="993300"/>
                </a:solidFill>
              </a:rPr>
              <a:t>The triple hurdle model</a:t>
            </a:r>
            <a:endParaRPr lang="en-GB" dirty="0">
              <a:solidFill>
                <a:srgbClr val="9933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31673858"/>
              </p:ext>
            </p:extLst>
          </p:nvPr>
        </p:nvGraphicFramePr>
        <p:xfrm>
          <a:off x="914400" y="990600"/>
          <a:ext cx="8229600" cy="5059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8245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762000"/>
          </a:xfrm>
        </p:spPr>
        <p:txBody>
          <a:bodyPr/>
          <a:lstStyle/>
          <a:p>
            <a:r>
              <a:rPr lang="en-GB" dirty="0" smtClean="0">
                <a:solidFill>
                  <a:srgbClr val="993300"/>
                </a:solidFill>
              </a:rPr>
              <a:t>Methods (3)</a:t>
            </a:r>
            <a:endParaRPr lang="en-GB" dirty="0">
              <a:solidFill>
                <a:srgbClr val="993300"/>
              </a:solidFill>
            </a:endParaRPr>
          </a:p>
        </p:txBody>
      </p:sp>
      <p:sp>
        <p:nvSpPr>
          <p:cNvPr id="3" name="Content Placeholder 2"/>
          <p:cNvSpPr>
            <a:spLocks noGrp="1"/>
          </p:cNvSpPr>
          <p:nvPr>
            <p:ph idx="1"/>
          </p:nvPr>
        </p:nvSpPr>
        <p:spPr>
          <a:xfrm>
            <a:off x="990600" y="686873"/>
            <a:ext cx="8153400" cy="6094927"/>
          </a:xfrm>
        </p:spPr>
        <p:txBody>
          <a:bodyPr/>
          <a:lstStyle/>
          <a:p>
            <a:r>
              <a:rPr lang="en-US" dirty="0" smtClean="0"/>
              <a:t>Instead </a:t>
            </a:r>
            <a:r>
              <a:rPr lang="en-US" dirty="0"/>
              <a:t>of the usual “two-step” modelling </a:t>
            </a:r>
            <a:r>
              <a:rPr lang="en-US" dirty="0" smtClean="0"/>
              <a:t>framework, a </a:t>
            </a:r>
            <a:r>
              <a:rPr lang="en-US" dirty="0"/>
              <a:t>triple hurdle </a:t>
            </a:r>
            <a:r>
              <a:rPr lang="en-US" dirty="0" smtClean="0"/>
              <a:t>model is used. </a:t>
            </a:r>
            <a:endParaRPr lang="en-GB" dirty="0"/>
          </a:p>
          <a:p>
            <a:endParaRPr lang="en-US" sz="800" dirty="0" smtClean="0"/>
          </a:p>
          <a:p>
            <a:endParaRPr lang="en-US" sz="800" dirty="0" smtClean="0"/>
          </a:p>
          <a:p>
            <a:r>
              <a:rPr lang="en-US" dirty="0" smtClean="0"/>
              <a:t>The </a:t>
            </a:r>
            <a:r>
              <a:rPr lang="en-US" dirty="0"/>
              <a:t>coefficient estimates from the separate regressions would be biased unless the errors terms at each stage are uncorrelated. To test for conditionally uncorrelated errors, Heckman test for </a:t>
            </a:r>
            <a:r>
              <a:rPr lang="en-US" dirty="0" smtClean="0"/>
              <a:t>selection bias was used. </a:t>
            </a:r>
          </a:p>
          <a:p>
            <a:endParaRPr lang="en-US" sz="800" dirty="0" smtClean="0"/>
          </a:p>
          <a:p>
            <a:endParaRPr lang="en-US" sz="800" dirty="0" smtClean="0"/>
          </a:p>
          <a:p>
            <a:r>
              <a:rPr lang="en-US" dirty="0" smtClean="0"/>
              <a:t>Appropriate exclusion restriction variables are used when needed </a:t>
            </a:r>
            <a:endParaRPr lang="en-GB" dirty="0"/>
          </a:p>
        </p:txBody>
      </p:sp>
    </p:spTree>
    <p:extLst>
      <p:ext uri="{BB962C8B-B14F-4D97-AF65-F5344CB8AC3E}">
        <p14:creationId xmlns:p14="http://schemas.microsoft.com/office/powerpoint/2010/main" val="17618692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569" y="0"/>
            <a:ext cx="8229600" cy="594038"/>
          </a:xfrm>
        </p:spPr>
        <p:txBody>
          <a:bodyPr/>
          <a:lstStyle/>
          <a:p>
            <a:r>
              <a:rPr lang="en-GB" dirty="0" smtClean="0">
                <a:solidFill>
                  <a:srgbClr val="993300"/>
                </a:solidFill>
              </a:rPr>
              <a:t>Key descriptive analysis results</a:t>
            </a:r>
            <a:endParaRPr lang="en-GB" dirty="0">
              <a:solidFill>
                <a:srgbClr val="993300"/>
              </a:solidFill>
            </a:endParaRPr>
          </a:p>
        </p:txBody>
      </p:sp>
      <p:sp>
        <p:nvSpPr>
          <p:cNvPr id="3" name="Content Placeholder 2"/>
          <p:cNvSpPr>
            <a:spLocks noGrp="1"/>
          </p:cNvSpPr>
          <p:nvPr>
            <p:ph idx="1"/>
          </p:nvPr>
        </p:nvSpPr>
        <p:spPr>
          <a:xfrm>
            <a:off x="914400" y="594038"/>
            <a:ext cx="8229600" cy="5638800"/>
          </a:xfrm>
        </p:spPr>
        <p:txBody>
          <a:bodyPr/>
          <a:lstStyle/>
          <a:p>
            <a:endParaRPr lang="en-US" sz="800" dirty="0" smtClean="0"/>
          </a:p>
          <a:p>
            <a:r>
              <a:rPr lang="en-US" sz="2800" dirty="0" smtClean="0">
                <a:solidFill>
                  <a:srgbClr val="993300"/>
                </a:solidFill>
              </a:rPr>
              <a:t>Female-headed households: </a:t>
            </a:r>
          </a:p>
          <a:p>
            <a:pPr lvl="1"/>
            <a:r>
              <a:rPr lang="en-US" sz="2400" dirty="0" smtClean="0"/>
              <a:t>account </a:t>
            </a:r>
            <a:r>
              <a:rPr lang="en-US" sz="2400" dirty="0"/>
              <a:t>for less than one fifth of the total </a:t>
            </a:r>
            <a:r>
              <a:rPr lang="en-US" sz="2400" dirty="0" smtClean="0"/>
              <a:t>households. </a:t>
            </a:r>
          </a:p>
          <a:p>
            <a:pPr lvl="1"/>
            <a:r>
              <a:rPr lang="en-US" sz="2400" dirty="0" smtClean="0"/>
              <a:t>account </a:t>
            </a:r>
            <a:r>
              <a:rPr lang="en-US" sz="2400" dirty="0"/>
              <a:t>for about 16% of those involved in small ruminant production. </a:t>
            </a:r>
            <a:endParaRPr lang="en-US" sz="2400" dirty="0" smtClean="0"/>
          </a:p>
          <a:p>
            <a:pPr lvl="1"/>
            <a:r>
              <a:rPr lang="en-US" sz="2400" dirty="0" smtClean="0"/>
              <a:t>Among </a:t>
            </a:r>
            <a:r>
              <a:rPr lang="en-US" sz="2400" dirty="0"/>
              <a:t>net sellers, 15% are female-headed households.</a:t>
            </a:r>
            <a:endParaRPr lang="en-GB" sz="2400" dirty="0"/>
          </a:p>
          <a:p>
            <a:r>
              <a:rPr lang="en-US" sz="2800" dirty="0" smtClean="0">
                <a:solidFill>
                  <a:srgbClr val="993300"/>
                </a:solidFill>
              </a:rPr>
              <a:t>For </a:t>
            </a:r>
            <a:r>
              <a:rPr lang="en-US" sz="2800" dirty="0">
                <a:solidFill>
                  <a:srgbClr val="993300"/>
                </a:solidFill>
              </a:rPr>
              <a:t>those who engaged in small ruminant </a:t>
            </a:r>
            <a:r>
              <a:rPr lang="en-US" sz="2800" dirty="0" smtClean="0">
                <a:solidFill>
                  <a:srgbClr val="993300"/>
                </a:solidFill>
              </a:rPr>
              <a:t>production:</a:t>
            </a:r>
          </a:p>
          <a:p>
            <a:pPr lvl="1"/>
            <a:r>
              <a:rPr lang="en-US" sz="2400" dirty="0" smtClean="0"/>
              <a:t>the </a:t>
            </a:r>
            <a:r>
              <a:rPr lang="en-US" sz="2400" dirty="0"/>
              <a:t>average herd size is about 7.85 </a:t>
            </a:r>
            <a:r>
              <a:rPr lang="en-US" sz="2400" dirty="0" smtClean="0"/>
              <a:t>animals </a:t>
            </a:r>
          </a:p>
          <a:p>
            <a:pPr lvl="1"/>
            <a:r>
              <a:rPr lang="en-US" sz="2400" dirty="0" smtClean="0"/>
              <a:t>more </a:t>
            </a:r>
            <a:r>
              <a:rPr lang="en-US" sz="2400" dirty="0"/>
              <a:t>than two-third of the small ruminant stock are female animals. </a:t>
            </a:r>
            <a:endParaRPr lang="en-US" sz="2400" dirty="0" smtClean="0"/>
          </a:p>
          <a:p>
            <a:pPr lvl="1"/>
            <a:r>
              <a:rPr lang="en-US" sz="2400" dirty="0" smtClean="0"/>
              <a:t>During </a:t>
            </a:r>
            <a:r>
              <a:rPr lang="en-US" sz="2400" dirty="0"/>
              <a:t>the production year, a household on average lost about 10% of his/her flock mainly due to diseases, </a:t>
            </a:r>
            <a:endParaRPr lang="en-GB" sz="2400" dirty="0"/>
          </a:p>
        </p:txBody>
      </p:sp>
    </p:spTree>
    <p:extLst>
      <p:ext uri="{BB962C8B-B14F-4D97-AF65-F5344CB8AC3E}">
        <p14:creationId xmlns:p14="http://schemas.microsoft.com/office/powerpoint/2010/main" val="489595583"/>
      </p:ext>
    </p:extLst>
  </p:cSld>
  <p:clrMapOvr>
    <a:masterClrMapping/>
  </p:clrMapOvr>
  <p:timing>
    <p:tnLst>
      <p:par>
        <p:cTn id="1" dur="indefinite" restart="never" nodeType="tmRoot"/>
      </p:par>
    </p:tnLst>
  </p:timing>
</p:sld>
</file>

<file path=ppt/theme/theme1.xml><?xml version="1.0" encoding="utf-8"?>
<a:theme xmlns:a="http://schemas.openxmlformats.org/drawingml/2006/main" name="LIVES theme">
  <a:themeElements>
    <a:clrScheme name="Custom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6212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spAutoFit/>
      </a:bodyPr>
      <a:lstStyle>
        <a:defPPr algn="ctr">
          <a:lnSpc>
            <a:spcPts val="3200"/>
          </a:lnSpc>
          <a:defRPr sz="3000" dirty="0" smtClean="0">
            <a:solidFill>
              <a:srgbClr val="FFFFFF"/>
            </a:solidFill>
          </a:defRPr>
        </a:defPPr>
      </a:lstStyle>
    </a:txDef>
  </a:objectDefaults>
  <a:extraClrSchemeLst/>
</a:theme>
</file>

<file path=ppt/theme/theme2.xml><?xml version="1.0" encoding="utf-8"?>
<a:theme xmlns:a="http://schemas.openxmlformats.org/drawingml/2006/main" name="LIVES">
  <a:themeElements>
    <a:clrScheme name="Custom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6212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spAutoFit/>
      </a:bodyPr>
      <a:lstStyle>
        <a:defPPr algn="ctr">
          <a:lnSpc>
            <a:spcPts val="3200"/>
          </a:lnSpc>
          <a:defRPr sz="3000" dirty="0" smtClean="0">
            <a:solidFill>
              <a:srgbClr val="FFFFFF"/>
            </a:solidFill>
          </a:defRPr>
        </a:defPPr>
      </a:lstStyle>
    </a:tx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IVES_template_final">
  <a:themeElements>
    <a:clrScheme name="Custom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6212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spAutoFit/>
      </a:bodyPr>
      <a:lstStyle>
        <a:defPPr algn="ctr">
          <a:lnSpc>
            <a:spcPts val="3200"/>
          </a:lnSpc>
          <a:defRPr sz="3000" dirty="0" smtClean="0">
            <a:solidFill>
              <a:srgbClr val="FFFFFF"/>
            </a:solidFill>
          </a:defRPr>
        </a:defPPr>
      </a:lstStyle>
    </a:txDef>
  </a:objectDefaults>
  <a:extraClrSchemeLst/>
</a:theme>
</file>

<file path=ppt/theme/theme6.xml><?xml version="1.0" encoding="utf-8"?>
<a:theme xmlns:a="http://schemas.openxmlformats.org/drawingml/2006/main" name="1_LIVES_template_final">
  <a:themeElements>
    <a:clrScheme name="Custom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6212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spAutoFit/>
      </a:bodyPr>
      <a:lstStyle>
        <a:defPPr algn="ctr">
          <a:lnSpc>
            <a:spcPts val="3200"/>
          </a:lnSpc>
          <a:defRPr sz="3000" dirty="0" smtClean="0">
            <a:solidFill>
              <a:srgbClr val="FFFFFF"/>
            </a:solidFill>
          </a:defRPr>
        </a:defPPr>
      </a:lstStyle>
    </a:txDef>
  </a:objectDefaults>
  <a:extraClrSchemeLst/>
  <a:extLst>
    <a:ext uri="{05A4C25C-085E-4340-85A3-A5531E510DB2}">
      <thm15:themeFamily xmlns:thm15="http://schemas.microsoft.com/office/thememl/2012/main" name="Presentation1" id="{7172DBA0-6ADD-44DD-9591-82D0A673211E}" vid="{F2DACA1C-87AD-4A90-B84A-563F8396FB61}"/>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LIVES theme</Template>
  <TotalTime>5238</TotalTime>
  <Words>1231</Words>
  <Application>Microsoft Office PowerPoint</Application>
  <PresentationFormat>On-screen Show (4:3)</PresentationFormat>
  <Paragraphs>160</Paragraphs>
  <Slides>21</Slides>
  <Notes>2</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21</vt:i4>
      </vt:variant>
    </vt:vector>
  </HeadingPairs>
  <TitlesOfParts>
    <vt:vector size="32" baseType="lpstr">
      <vt:lpstr>Arial</vt:lpstr>
      <vt:lpstr>Calibri</vt:lpstr>
      <vt:lpstr>Minion-Regular</vt:lpstr>
      <vt:lpstr>Tahoma</vt:lpstr>
      <vt:lpstr>Times New Roman</vt:lpstr>
      <vt:lpstr>LIVES theme</vt:lpstr>
      <vt:lpstr>LIVES</vt:lpstr>
      <vt:lpstr>1_Custom Design</vt:lpstr>
      <vt:lpstr>Custom Design</vt:lpstr>
      <vt:lpstr>LIVES_template_final</vt:lpstr>
      <vt:lpstr>1_LIVES_template_final</vt:lpstr>
      <vt:lpstr>PowerPoint Presentation</vt:lpstr>
      <vt:lpstr>Presentation Outline</vt:lpstr>
      <vt:lpstr>The Ethiopian small ruminant sector</vt:lpstr>
      <vt:lpstr>The Ethiopian small ruminant sector (2)</vt:lpstr>
      <vt:lpstr>Data</vt:lpstr>
      <vt:lpstr>Methods</vt:lpstr>
      <vt:lpstr>The triple hurdle model</vt:lpstr>
      <vt:lpstr>Methods (3)</vt:lpstr>
      <vt:lpstr>Key descriptive analysis results</vt:lpstr>
      <vt:lpstr>Key descriptive analysis results (2)</vt:lpstr>
      <vt:lpstr>Econometric model results</vt:lpstr>
      <vt:lpstr>Engagement in small ruminant production</vt:lpstr>
      <vt:lpstr>Engagement in small ruminant production (2)</vt:lpstr>
      <vt:lpstr>Market position</vt:lpstr>
      <vt:lpstr>Market participation (2)</vt:lpstr>
      <vt:lpstr>Net selling</vt:lpstr>
      <vt:lpstr>Net selling (2)</vt:lpstr>
      <vt:lpstr>Effect of Prices</vt:lpstr>
      <vt:lpstr>Implications</vt:lpstr>
      <vt:lpstr>Implications</vt:lpstr>
      <vt:lpstr>PowerPoint Presentation</vt:lpstr>
    </vt:vector>
  </TitlesOfParts>
  <Company>ILRI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Mekonnen, Fanos (ILRI)</dc:creator>
  <cp:lastModifiedBy>Gebremedhin, Berhanu (ILRI)</cp:lastModifiedBy>
  <cp:revision>371</cp:revision>
  <cp:lastPrinted>2015-05-06T06:45:03Z</cp:lastPrinted>
  <dcterms:created xsi:type="dcterms:W3CDTF">2013-01-17T12:30:34Z</dcterms:created>
  <dcterms:modified xsi:type="dcterms:W3CDTF">2017-02-21T07:05:32Z</dcterms:modified>
</cp:coreProperties>
</file>